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10288588" cy="174307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90" userDrawn="1">
          <p15:clr>
            <a:srgbClr val="A4A3A4"/>
          </p15:clr>
        </p15:guide>
        <p15:guide id="2" pos="32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848" y="-2256"/>
      </p:cViewPr>
      <p:guideLst>
        <p:guide orient="horz" pos="5490"/>
        <p:guide pos="32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644" y="2852673"/>
            <a:ext cx="8745300" cy="6068483"/>
          </a:xfrm>
        </p:spPr>
        <p:txBody>
          <a:bodyPr anchor="b"/>
          <a:lstStyle>
            <a:lvl1pPr algn="ctr">
              <a:defRPr sz="675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6074" y="9155180"/>
            <a:ext cx="7716441" cy="420839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441" indent="0" algn="ctr">
              <a:buNone/>
              <a:defRPr sz="2250"/>
            </a:lvl2pPr>
            <a:lvl3pPr marL="1028883" indent="0" algn="ctr">
              <a:buNone/>
              <a:defRPr sz="2025"/>
            </a:lvl3pPr>
            <a:lvl4pPr marL="1543324" indent="0" algn="ctr">
              <a:buNone/>
              <a:defRPr sz="1800"/>
            </a:lvl4pPr>
            <a:lvl5pPr marL="2057766" indent="0" algn="ctr">
              <a:buNone/>
              <a:defRPr sz="1800"/>
            </a:lvl5pPr>
            <a:lvl6pPr marL="2572207" indent="0" algn="ctr">
              <a:buNone/>
              <a:defRPr sz="1800"/>
            </a:lvl6pPr>
            <a:lvl7pPr marL="3086649" indent="0" algn="ctr">
              <a:buNone/>
              <a:defRPr sz="1800"/>
            </a:lvl7pPr>
            <a:lvl8pPr marL="3601090" indent="0" algn="ctr">
              <a:buNone/>
              <a:defRPr sz="1800"/>
            </a:lvl8pPr>
            <a:lvl9pPr marL="4115532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9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99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2771" y="928026"/>
            <a:ext cx="2218477" cy="1477175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341" y="928026"/>
            <a:ext cx="6526823" cy="1477175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0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982" y="4345588"/>
            <a:ext cx="8873907" cy="7250707"/>
          </a:xfrm>
        </p:spPr>
        <p:txBody>
          <a:bodyPr anchor="b"/>
          <a:lstStyle>
            <a:lvl1pPr>
              <a:defRPr sz="675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982" y="11664889"/>
            <a:ext cx="8873907" cy="3812975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441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883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3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7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22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64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10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55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92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340" y="4640130"/>
            <a:ext cx="4372650" cy="110596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598" y="4640130"/>
            <a:ext cx="4372650" cy="110596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47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928030"/>
            <a:ext cx="8873907" cy="33691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682" y="4272956"/>
            <a:ext cx="4352554" cy="209411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682" y="6367065"/>
            <a:ext cx="4352554" cy="93649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8598" y="4272956"/>
            <a:ext cx="4373990" cy="209411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8598" y="6367065"/>
            <a:ext cx="4373990" cy="93649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8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2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1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1162050"/>
            <a:ext cx="3318337" cy="4067175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990" y="2509709"/>
            <a:ext cx="5208598" cy="12387130"/>
          </a:xfrm>
        </p:spPr>
        <p:txBody>
          <a:bodyPr/>
          <a:lstStyle>
            <a:lvl1pPr>
              <a:defRPr sz="3601"/>
            </a:lvl1pPr>
            <a:lvl2pPr>
              <a:defRPr sz="3151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5229225"/>
            <a:ext cx="3318337" cy="9687786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1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1162050"/>
            <a:ext cx="3318337" cy="4067175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990" y="2509709"/>
            <a:ext cx="5208598" cy="12387130"/>
          </a:xfrm>
        </p:spPr>
        <p:txBody>
          <a:bodyPr anchor="t"/>
          <a:lstStyle>
            <a:lvl1pPr marL="0" indent="0">
              <a:buNone/>
              <a:defRPr sz="3601"/>
            </a:lvl1pPr>
            <a:lvl2pPr marL="514441" indent="0">
              <a:buNone/>
              <a:defRPr sz="3151"/>
            </a:lvl2pPr>
            <a:lvl3pPr marL="1028883" indent="0">
              <a:buNone/>
              <a:defRPr sz="2700"/>
            </a:lvl3pPr>
            <a:lvl4pPr marL="1543324" indent="0">
              <a:buNone/>
              <a:defRPr sz="2250"/>
            </a:lvl4pPr>
            <a:lvl5pPr marL="2057766" indent="0">
              <a:buNone/>
              <a:defRPr sz="2250"/>
            </a:lvl5pPr>
            <a:lvl6pPr marL="2572207" indent="0">
              <a:buNone/>
              <a:defRPr sz="2250"/>
            </a:lvl6pPr>
            <a:lvl7pPr marL="3086649" indent="0">
              <a:buNone/>
              <a:defRPr sz="2250"/>
            </a:lvl7pPr>
            <a:lvl8pPr marL="3601090" indent="0">
              <a:buNone/>
              <a:defRPr sz="2250"/>
            </a:lvl8pPr>
            <a:lvl9pPr marL="4115532" indent="0">
              <a:buNone/>
              <a:defRPr sz="225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5229225"/>
            <a:ext cx="3318337" cy="9687786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89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341" y="928030"/>
            <a:ext cx="8873907" cy="33691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341" y="4640130"/>
            <a:ext cx="8873907" cy="11059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341" y="16155727"/>
            <a:ext cx="2314932" cy="9280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03B7A-141C-46EA-8EC0-5EFBEBC62B17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8095" y="16155727"/>
            <a:ext cx="3472398" cy="9280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6315" y="16155727"/>
            <a:ext cx="2314932" cy="9280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0202F-9447-402B-97B8-33CD093FC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6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28883" rtl="0" eaLnBrk="1" latinLnBrk="0" hangingPunct="1">
        <a:lnSpc>
          <a:spcPct val="90000"/>
        </a:lnSpc>
        <a:spcBef>
          <a:spcPct val="0"/>
        </a:spcBef>
        <a:buNone/>
        <a:defRPr sz="49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221" indent="-257221" algn="l" defTabSz="1028883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1" kern="1200">
          <a:solidFill>
            <a:schemeClr val="tx1"/>
          </a:solidFill>
          <a:latin typeface="+mn-lt"/>
          <a:ea typeface="+mn-ea"/>
          <a:cs typeface="+mn-cs"/>
        </a:defRPr>
      </a:lvl1pPr>
      <a:lvl2pPr marL="77166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6104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545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986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9428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869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8311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275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441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883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324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766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2207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649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109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5532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750" y="146891"/>
            <a:ext cx="9956800" cy="167035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it-IT" sz="4900" dirty="0" smtClean="0"/>
              <a:t>Titolo </a:t>
            </a:r>
            <a:r>
              <a:rPr lang="it-IT" sz="4900" dirty="0" err="1" smtClean="0"/>
              <a:t>titolo</a:t>
            </a:r>
            <a:r>
              <a:rPr lang="it-IT" sz="4900" dirty="0" smtClean="0"/>
              <a:t> </a:t>
            </a:r>
            <a:r>
              <a:rPr lang="it-IT" sz="4900" dirty="0" err="1" smtClean="0"/>
              <a:t>titolo</a:t>
            </a:r>
            <a:r>
              <a:rPr lang="it-IT" sz="4900" dirty="0" smtClean="0"/>
              <a:t> </a:t>
            </a:r>
            <a:r>
              <a:rPr lang="it-IT" sz="4900" dirty="0" err="1" smtClean="0"/>
              <a:t>titolo</a:t>
            </a:r>
            <a:r>
              <a:rPr lang="it-IT" sz="4900" dirty="0" smtClean="0"/>
              <a:t> </a:t>
            </a:r>
            <a:r>
              <a:rPr lang="it-IT" sz="4900" dirty="0" err="1" smtClean="0"/>
              <a:t>titolo</a:t>
            </a:r>
            <a:r>
              <a:rPr lang="it-IT" sz="4900" dirty="0" smtClean="0"/>
              <a:t> </a:t>
            </a:r>
            <a:r>
              <a:rPr lang="it-IT" sz="4900" dirty="0" err="1" smtClean="0"/>
              <a:t>titolo</a:t>
            </a:r>
            <a:r>
              <a:rPr lang="it-IT" sz="4900" dirty="0" smtClean="0"/>
              <a:t> </a:t>
            </a:r>
            <a:r>
              <a:rPr lang="it-IT" sz="4900" dirty="0" err="1" smtClean="0"/>
              <a:t>titolo</a:t>
            </a:r>
            <a:r>
              <a:rPr lang="it-IT" sz="4900" dirty="0"/>
              <a:t/>
            </a:r>
            <a:br>
              <a:rPr lang="it-IT" sz="4900" dirty="0"/>
            </a:br>
            <a:r>
              <a:rPr lang="it-IT" sz="2700" dirty="0" smtClean="0"/>
              <a:t>A. Autore</a:t>
            </a:r>
            <a:r>
              <a:rPr lang="it-IT" sz="2700" baseline="30000" dirty="0" smtClean="0"/>
              <a:t>1</a:t>
            </a:r>
            <a:r>
              <a:rPr lang="it-IT" sz="2700" dirty="0" smtClean="0"/>
              <a:t>, </a:t>
            </a:r>
            <a:r>
              <a:rPr lang="it-IT" sz="2700" dirty="0"/>
              <a:t>A. </a:t>
            </a:r>
            <a:r>
              <a:rPr lang="it-IT" sz="2700" dirty="0" smtClean="0"/>
              <a:t>Autore</a:t>
            </a:r>
            <a:r>
              <a:rPr lang="it-IT" sz="2700" baseline="30000" dirty="0" smtClean="0"/>
              <a:t>2</a:t>
            </a:r>
            <a:r>
              <a:rPr lang="it-IT" sz="2700" dirty="0" smtClean="0"/>
              <a:t>, </a:t>
            </a:r>
            <a:r>
              <a:rPr lang="it-IT" sz="2700" dirty="0"/>
              <a:t>A. </a:t>
            </a:r>
            <a:r>
              <a:rPr lang="it-IT" sz="2700" dirty="0" smtClean="0"/>
              <a:t>Autore</a:t>
            </a:r>
            <a:r>
              <a:rPr lang="it-IT" sz="2700" baseline="30000" dirty="0" smtClean="0"/>
              <a:t>3</a:t>
            </a:r>
            <a:br>
              <a:rPr lang="it-IT" sz="2700" baseline="30000" dirty="0" smtClean="0"/>
            </a:br>
            <a:r>
              <a:rPr lang="it-IT" sz="1800" i="1" baseline="30000" dirty="0" smtClean="0"/>
              <a:t>1 </a:t>
            </a:r>
            <a:r>
              <a:rPr lang="it-IT" sz="1800" i="1" dirty="0" smtClean="0"/>
              <a:t>Affiliazione Autore 1, </a:t>
            </a:r>
            <a:r>
              <a:rPr lang="it-IT" sz="1800" i="1" dirty="0"/>
              <a:t>Affiliazione Autore </a:t>
            </a:r>
            <a:r>
              <a:rPr lang="it-IT" sz="1800" i="1" dirty="0" smtClean="0"/>
              <a:t>1 </a:t>
            </a:r>
            <a:r>
              <a:rPr lang="it-IT" sz="1800" i="1" dirty="0"/>
              <a:t>Affiliazione Autore </a:t>
            </a:r>
            <a:r>
              <a:rPr lang="it-IT" sz="1800" i="1" dirty="0" smtClean="0"/>
              <a:t>1 - </a:t>
            </a:r>
            <a:r>
              <a:rPr lang="it-IT" sz="1800" i="1" baseline="30000" dirty="0" smtClean="0"/>
              <a:t>2 </a:t>
            </a:r>
            <a:r>
              <a:rPr lang="it-IT" sz="1800" i="1" dirty="0"/>
              <a:t>Affiliazione Autore </a:t>
            </a:r>
            <a:r>
              <a:rPr lang="it-IT" sz="1800" i="1" dirty="0" smtClean="0"/>
              <a:t>3, </a:t>
            </a:r>
            <a:r>
              <a:rPr lang="it-IT" sz="1800" i="1" dirty="0"/>
              <a:t>Affiliazione Autore </a:t>
            </a:r>
            <a:r>
              <a:rPr lang="it-IT" sz="1800" i="1" dirty="0" smtClean="0"/>
              <a:t>2, </a:t>
            </a:r>
            <a:r>
              <a:rPr lang="it-IT" sz="1800" i="1" dirty="0"/>
              <a:t>Affiliazione Autore </a:t>
            </a:r>
            <a:r>
              <a:rPr lang="it-IT" sz="1800" i="1" dirty="0" smtClean="0"/>
              <a:t>2 - </a:t>
            </a:r>
            <a:r>
              <a:rPr lang="it-IT" sz="1800" i="1" baseline="30000" dirty="0" smtClean="0"/>
              <a:t>3 </a:t>
            </a:r>
            <a:r>
              <a:rPr lang="it-IT" sz="1800" i="1" dirty="0"/>
              <a:t>Affiliazione Autore 3</a:t>
            </a:r>
            <a:r>
              <a:rPr lang="it-IT" sz="1800" i="1" dirty="0" smtClean="0"/>
              <a:t>, </a:t>
            </a:r>
            <a:r>
              <a:rPr lang="it-IT" sz="1800" i="1" dirty="0"/>
              <a:t>Affiliazione Autore </a:t>
            </a:r>
            <a:r>
              <a:rPr lang="it-IT" sz="1800" i="1" dirty="0" smtClean="0"/>
              <a:t>3, </a:t>
            </a:r>
            <a:r>
              <a:rPr lang="it-IT" sz="1800" i="1" dirty="0"/>
              <a:t>Affiliazione Autore </a:t>
            </a:r>
            <a:r>
              <a:rPr lang="it-IT" sz="1800" i="1" dirty="0" smtClean="0"/>
              <a:t>3</a:t>
            </a:r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33496" y="2034881"/>
            <a:ext cx="4811591" cy="3965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8" dirty="0" smtClean="0"/>
              <a:t>Lorem ipsum dolor sit </a:t>
            </a:r>
            <a:r>
              <a:rPr lang="en-US" sz="1798" dirty="0" err="1" smtClean="0"/>
              <a:t>amet</a:t>
            </a:r>
            <a:r>
              <a:rPr lang="en-US" sz="1798" dirty="0" smtClean="0"/>
              <a:t>, </a:t>
            </a:r>
            <a:r>
              <a:rPr lang="en-US" sz="1798" dirty="0" err="1" smtClean="0"/>
              <a:t>consectetur</a:t>
            </a:r>
            <a:r>
              <a:rPr lang="en-US" sz="1798" dirty="0" smtClean="0"/>
              <a:t> </a:t>
            </a:r>
            <a:r>
              <a:rPr lang="en-US" sz="1798" dirty="0" err="1" smtClean="0"/>
              <a:t>adipiscing</a:t>
            </a:r>
            <a:r>
              <a:rPr lang="en-US" sz="1798" dirty="0" smtClean="0"/>
              <a:t> </a:t>
            </a:r>
            <a:r>
              <a:rPr lang="en-US" sz="1798" dirty="0" err="1" smtClean="0"/>
              <a:t>elit</a:t>
            </a:r>
            <a:r>
              <a:rPr lang="en-US" sz="1798" dirty="0" smtClean="0"/>
              <a:t>. </a:t>
            </a:r>
            <a:r>
              <a:rPr lang="en-US" sz="1798" dirty="0" err="1" smtClean="0"/>
              <a:t>Nulla</a:t>
            </a:r>
            <a:r>
              <a:rPr lang="en-US" sz="1798" dirty="0" smtClean="0"/>
              <a:t> </a:t>
            </a:r>
            <a:r>
              <a:rPr lang="en-US" sz="1798" dirty="0" err="1" smtClean="0"/>
              <a:t>sagittis</a:t>
            </a:r>
            <a:r>
              <a:rPr lang="en-US" sz="1798" dirty="0" smtClean="0"/>
              <a:t> </a:t>
            </a:r>
            <a:r>
              <a:rPr lang="en-US" sz="1798" dirty="0" err="1" smtClean="0"/>
              <a:t>consectetur</a:t>
            </a:r>
            <a:r>
              <a:rPr lang="en-US" sz="1798" dirty="0" smtClean="0"/>
              <a:t> </a:t>
            </a:r>
            <a:r>
              <a:rPr lang="en-US" sz="1798" dirty="0" err="1" smtClean="0"/>
              <a:t>interdum</a:t>
            </a:r>
            <a:r>
              <a:rPr lang="en-US" sz="1798" dirty="0" smtClean="0"/>
              <a:t>. </a:t>
            </a:r>
            <a:r>
              <a:rPr lang="en-US" sz="1798" dirty="0" err="1" smtClean="0"/>
              <a:t>Aenean</a:t>
            </a:r>
            <a:r>
              <a:rPr lang="en-US" sz="1798" dirty="0" smtClean="0"/>
              <a:t> sit </a:t>
            </a:r>
            <a:r>
              <a:rPr lang="en-US" sz="1798" dirty="0" err="1" smtClean="0"/>
              <a:t>amet</a:t>
            </a:r>
            <a:r>
              <a:rPr lang="en-US" sz="1798" dirty="0" smtClean="0"/>
              <a:t> </a:t>
            </a:r>
            <a:r>
              <a:rPr lang="en-US" sz="1798" dirty="0" err="1" smtClean="0"/>
              <a:t>pulvinar</a:t>
            </a:r>
            <a:r>
              <a:rPr lang="en-US" sz="1798" dirty="0" smtClean="0"/>
              <a:t> quam, vitae </a:t>
            </a:r>
            <a:r>
              <a:rPr lang="en-US" sz="1798" dirty="0" err="1" smtClean="0"/>
              <a:t>volutpat</a:t>
            </a:r>
            <a:r>
              <a:rPr lang="en-US" sz="1798" dirty="0" smtClean="0"/>
              <a:t> </a:t>
            </a:r>
            <a:r>
              <a:rPr lang="en-US" sz="1798" dirty="0" err="1" smtClean="0"/>
              <a:t>eros</a:t>
            </a:r>
            <a:r>
              <a:rPr lang="en-US" sz="1798" dirty="0" smtClean="0"/>
              <a:t>. </a:t>
            </a:r>
            <a:r>
              <a:rPr lang="en-US" sz="1798" dirty="0" err="1" smtClean="0"/>
              <a:t>Etiam</a:t>
            </a:r>
            <a:r>
              <a:rPr lang="en-US" sz="1798" dirty="0" smtClean="0"/>
              <a:t> </a:t>
            </a:r>
            <a:r>
              <a:rPr lang="en-US" sz="1798" dirty="0" err="1" smtClean="0"/>
              <a:t>accumsan</a:t>
            </a:r>
            <a:r>
              <a:rPr lang="en-US" sz="1798" dirty="0" smtClean="0"/>
              <a:t> </a:t>
            </a:r>
            <a:r>
              <a:rPr lang="en-US" sz="1798" dirty="0" err="1" smtClean="0"/>
              <a:t>molestie</a:t>
            </a:r>
            <a:r>
              <a:rPr lang="en-US" sz="1798" dirty="0" smtClean="0"/>
              <a:t> </a:t>
            </a:r>
            <a:r>
              <a:rPr lang="en-US" sz="1798" dirty="0" err="1" smtClean="0"/>
              <a:t>laoreet</a:t>
            </a:r>
            <a:r>
              <a:rPr lang="en-US" sz="1798" dirty="0" smtClean="0"/>
              <a:t>.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fringilla</a:t>
            </a:r>
            <a:r>
              <a:rPr lang="en-US" sz="1798" dirty="0" smtClean="0"/>
              <a:t> </a:t>
            </a:r>
            <a:r>
              <a:rPr lang="en-US" sz="1798" dirty="0" err="1" smtClean="0"/>
              <a:t>bibendum</a:t>
            </a:r>
            <a:r>
              <a:rPr lang="en-US" sz="1798" dirty="0" smtClean="0"/>
              <a:t> </a:t>
            </a:r>
            <a:r>
              <a:rPr lang="en-US" sz="1798" dirty="0" err="1" smtClean="0"/>
              <a:t>nisl</a:t>
            </a:r>
            <a:r>
              <a:rPr lang="en-US" sz="1798" dirty="0" smtClean="0"/>
              <a:t>, </a:t>
            </a:r>
            <a:r>
              <a:rPr lang="en-US" sz="1798" dirty="0" err="1" smtClean="0"/>
              <a:t>eget</a:t>
            </a:r>
            <a:r>
              <a:rPr lang="en-US" sz="1798" dirty="0" smtClean="0"/>
              <a:t> </a:t>
            </a:r>
            <a:r>
              <a:rPr lang="en-US" sz="1798" dirty="0" err="1" smtClean="0"/>
              <a:t>tempor</a:t>
            </a:r>
            <a:r>
              <a:rPr lang="en-US" sz="1798" dirty="0" smtClean="0"/>
              <a:t> </a:t>
            </a:r>
            <a:r>
              <a:rPr lang="en-US" sz="1798" dirty="0" err="1" smtClean="0"/>
              <a:t>neque</a:t>
            </a:r>
            <a:r>
              <a:rPr lang="en-US" sz="1798" dirty="0" smtClean="0"/>
              <a:t> </a:t>
            </a:r>
            <a:r>
              <a:rPr lang="en-US" sz="1798" dirty="0" err="1" smtClean="0"/>
              <a:t>ultrices</a:t>
            </a:r>
            <a:r>
              <a:rPr lang="en-US" sz="1798" dirty="0" smtClean="0"/>
              <a:t> vel. </a:t>
            </a:r>
            <a:r>
              <a:rPr lang="en-US" sz="1798" dirty="0" err="1" smtClean="0"/>
              <a:t>Aliquam</a:t>
            </a:r>
            <a:r>
              <a:rPr lang="en-US" sz="1798" dirty="0" smtClean="0"/>
              <a:t> id </a:t>
            </a:r>
            <a:r>
              <a:rPr lang="en-US" sz="1798" dirty="0" err="1" smtClean="0"/>
              <a:t>imper</a:t>
            </a:r>
            <a:r>
              <a:rPr lang="en-US" sz="1798" dirty="0" smtClean="0"/>
              <a:t> diet </a:t>
            </a:r>
            <a:r>
              <a:rPr lang="en-US" sz="1798" dirty="0" err="1" smtClean="0"/>
              <a:t>urna</a:t>
            </a:r>
            <a:r>
              <a:rPr lang="en-US" sz="1798" dirty="0" smtClean="0"/>
              <a:t>,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laoreet</a:t>
            </a:r>
            <a:r>
              <a:rPr lang="en-US" sz="1798" dirty="0" smtClean="0"/>
              <a:t> </a:t>
            </a:r>
            <a:r>
              <a:rPr lang="en-US" sz="1798" dirty="0" err="1" smtClean="0"/>
              <a:t>turpis</a:t>
            </a:r>
            <a:r>
              <a:rPr lang="en-US" sz="1798" dirty="0" smtClean="0"/>
              <a:t>. </a:t>
            </a:r>
            <a:r>
              <a:rPr lang="en-US" sz="1798" dirty="0" err="1" smtClean="0"/>
              <a:t>Vivamus</a:t>
            </a:r>
            <a:r>
              <a:rPr lang="en-US" sz="1798" dirty="0" smtClean="0"/>
              <a:t> </a:t>
            </a:r>
            <a:r>
              <a:rPr lang="en-US" sz="1798" dirty="0" err="1" smtClean="0"/>
              <a:t>vulputate</a:t>
            </a:r>
            <a:r>
              <a:rPr lang="en-US" sz="1798" dirty="0" smtClean="0"/>
              <a:t> </a:t>
            </a:r>
            <a:r>
              <a:rPr lang="en-US" sz="1798" dirty="0" err="1" smtClean="0"/>
              <a:t>auctor</a:t>
            </a:r>
            <a:r>
              <a:rPr lang="en-US" sz="1798" dirty="0" smtClean="0"/>
              <a:t> </a:t>
            </a:r>
            <a:r>
              <a:rPr lang="en-US" sz="1798" dirty="0" err="1" smtClean="0"/>
              <a:t>velit</a:t>
            </a:r>
            <a:r>
              <a:rPr lang="en-US" sz="1798" dirty="0" smtClean="0"/>
              <a:t> at </a:t>
            </a:r>
            <a:r>
              <a:rPr lang="en-US" sz="1798" dirty="0" err="1" smtClean="0"/>
              <a:t>molestie</a:t>
            </a:r>
            <a:r>
              <a:rPr lang="en-US" sz="1798" dirty="0" smtClean="0"/>
              <a:t>.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 </a:t>
            </a:r>
            <a:r>
              <a:rPr lang="en-US" sz="1798" dirty="0" err="1" smtClean="0"/>
              <a:t>vestibulum</a:t>
            </a:r>
            <a:r>
              <a:rPr lang="en-US" sz="1798" dirty="0" smtClean="0"/>
              <a:t> nisi a  </a:t>
            </a:r>
            <a:r>
              <a:rPr lang="en-US" sz="1798" dirty="0" err="1" smtClean="0"/>
              <a:t>consectetur</a:t>
            </a:r>
            <a:r>
              <a:rPr lang="en-US" sz="1798" dirty="0" smtClean="0"/>
              <a:t>.  </a:t>
            </a:r>
            <a:r>
              <a:rPr lang="en-US" sz="1798" dirty="0" err="1" smtClean="0"/>
              <a:t>Praesent</a:t>
            </a:r>
            <a:r>
              <a:rPr lang="en-US" sz="1798" dirty="0" smtClean="0"/>
              <a:t>  </a:t>
            </a:r>
            <a:r>
              <a:rPr lang="en-US" sz="1798" dirty="0" err="1" smtClean="0"/>
              <a:t>venenatis</a:t>
            </a:r>
            <a:r>
              <a:rPr lang="en-US" sz="1798" dirty="0" smtClean="0"/>
              <a:t>  a  </a:t>
            </a:r>
            <a:r>
              <a:rPr lang="en-US" sz="1798" dirty="0" err="1" smtClean="0"/>
              <a:t>neque</a:t>
            </a:r>
            <a:r>
              <a:rPr lang="en-US" sz="1798" dirty="0" smtClean="0"/>
              <a:t>  at  </a:t>
            </a:r>
            <a:r>
              <a:rPr lang="en-US" sz="1798" dirty="0" err="1" smtClean="0"/>
              <a:t>imperdiet</a:t>
            </a:r>
            <a:r>
              <a:rPr lang="en-US" sz="1798" dirty="0" smtClean="0"/>
              <a:t>.  </a:t>
            </a:r>
            <a:r>
              <a:rPr lang="en-US" sz="1798" dirty="0" err="1" smtClean="0"/>
              <a:t>Cras</a:t>
            </a:r>
            <a:r>
              <a:rPr lang="en-US" sz="1798" dirty="0" smtClean="0"/>
              <a:t>  </a:t>
            </a:r>
            <a:r>
              <a:rPr lang="en-US" sz="1798" dirty="0" err="1" smtClean="0"/>
              <a:t>pharetra</a:t>
            </a:r>
            <a:r>
              <a:rPr lang="en-US" sz="1798" dirty="0" smtClean="0"/>
              <a:t>  lacus  ac  </a:t>
            </a:r>
            <a:r>
              <a:rPr lang="en-US" sz="1798" dirty="0" err="1" smtClean="0"/>
              <a:t>eleifend</a:t>
            </a:r>
            <a:r>
              <a:rPr lang="en-US" sz="1798" dirty="0" smtClean="0"/>
              <a:t> </a:t>
            </a:r>
            <a:r>
              <a:rPr lang="en-US" sz="1798" dirty="0" err="1" smtClean="0"/>
              <a:t>fringilla</a:t>
            </a:r>
            <a:r>
              <a:rPr lang="en-US" sz="1798" dirty="0" smtClean="0"/>
              <a:t>. </a:t>
            </a:r>
            <a:r>
              <a:rPr lang="en-US" sz="1798" dirty="0" err="1" smtClean="0"/>
              <a:t>Cras</a:t>
            </a:r>
            <a:r>
              <a:rPr lang="en-US" sz="1798" dirty="0" smtClean="0"/>
              <a:t> non </a:t>
            </a:r>
            <a:r>
              <a:rPr lang="en-US" sz="1798" dirty="0" err="1" smtClean="0"/>
              <a:t>ultricies</a:t>
            </a:r>
            <a:r>
              <a:rPr lang="en-US" sz="1798" dirty="0" smtClean="0"/>
              <a:t> </a:t>
            </a:r>
            <a:r>
              <a:rPr lang="en-US" sz="1798" dirty="0" err="1" smtClean="0"/>
              <a:t>enim</a:t>
            </a:r>
            <a:r>
              <a:rPr lang="en-US" sz="1798" dirty="0" smtClean="0"/>
              <a:t>.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scelerisque</a:t>
            </a:r>
            <a:r>
              <a:rPr lang="en-US" sz="1798" dirty="0" smtClean="0"/>
              <a:t> </a:t>
            </a:r>
            <a:r>
              <a:rPr lang="en-US" sz="1798" dirty="0" err="1" smtClean="0"/>
              <a:t>arcu</a:t>
            </a:r>
            <a:r>
              <a:rPr lang="en-US" sz="1798" dirty="0" smtClean="0"/>
              <a:t> </a:t>
            </a:r>
            <a:r>
              <a:rPr lang="en-US" sz="1798" dirty="0" err="1" smtClean="0"/>
              <a:t>vel</a:t>
            </a:r>
            <a:r>
              <a:rPr lang="en-US" sz="1798" dirty="0" smtClean="0"/>
              <a:t> </a:t>
            </a:r>
            <a:r>
              <a:rPr lang="en-US" sz="1798" dirty="0" err="1" smtClean="0"/>
              <a:t>mauris</a:t>
            </a:r>
            <a:r>
              <a:rPr lang="en-US" sz="1798" dirty="0" smtClean="0"/>
              <a:t> </a:t>
            </a:r>
            <a:r>
              <a:rPr lang="en-US" sz="1798" dirty="0" err="1" smtClean="0"/>
              <a:t>consequat</a:t>
            </a:r>
            <a:r>
              <a:rPr lang="en-US" sz="1798" dirty="0" smtClean="0"/>
              <a:t>, non </a:t>
            </a:r>
            <a:r>
              <a:rPr lang="en-US" sz="1798" dirty="0" err="1" smtClean="0"/>
              <a:t>consequat</a:t>
            </a:r>
            <a:r>
              <a:rPr lang="en-US" sz="1798" dirty="0" smtClean="0"/>
              <a:t> </a:t>
            </a:r>
            <a:r>
              <a:rPr lang="en-US" sz="1798" dirty="0" err="1" smtClean="0"/>
              <a:t>nulla</a:t>
            </a:r>
            <a:r>
              <a:rPr lang="en-US" sz="1798" dirty="0" smtClean="0"/>
              <a:t> </a:t>
            </a:r>
            <a:r>
              <a:rPr lang="en-US" sz="1798" dirty="0" err="1" smtClean="0"/>
              <a:t>consequat</a:t>
            </a:r>
            <a:r>
              <a:rPr lang="en-US" sz="1798" dirty="0" smtClean="0"/>
              <a:t>.</a:t>
            </a:r>
            <a:endParaRPr lang="en-US" sz="1798" dirty="0"/>
          </a:p>
          <a:p>
            <a:endParaRPr lang="en-US" sz="1798" dirty="0"/>
          </a:p>
        </p:txBody>
      </p:sp>
      <p:sp>
        <p:nvSpPr>
          <p:cNvPr id="8" name="TextBox 7"/>
          <p:cNvSpPr txBox="1"/>
          <p:nvPr/>
        </p:nvSpPr>
        <p:spPr>
          <a:xfrm>
            <a:off x="5137149" y="9255415"/>
            <a:ext cx="4819529" cy="4519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8" dirty="0" smtClean="0"/>
              <a:t>Nulla a </a:t>
            </a:r>
            <a:r>
              <a:rPr lang="en-US" sz="1798" dirty="0" err="1" smtClean="0"/>
              <a:t>eros</a:t>
            </a:r>
            <a:r>
              <a:rPr lang="en-US" sz="1798" dirty="0" smtClean="0"/>
              <a:t> </a:t>
            </a:r>
            <a:r>
              <a:rPr lang="en-US" sz="1798" dirty="0" err="1" smtClean="0"/>
              <a:t>quis</a:t>
            </a:r>
            <a:r>
              <a:rPr lang="en-US" sz="1798" dirty="0" smtClean="0"/>
              <a:t> nisi </a:t>
            </a:r>
            <a:r>
              <a:rPr lang="en-US" sz="1798" dirty="0" err="1" smtClean="0"/>
              <a:t>egestas</a:t>
            </a:r>
            <a:r>
              <a:rPr lang="en-US" sz="1798" dirty="0" smtClean="0"/>
              <a:t> </a:t>
            </a:r>
            <a:r>
              <a:rPr lang="en-US" sz="1798" dirty="0" err="1" smtClean="0"/>
              <a:t>egestas</a:t>
            </a:r>
            <a:r>
              <a:rPr lang="en-US" sz="1798" dirty="0" smtClean="0"/>
              <a:t>. </a:t>
            </a:r>
            <a:r>
              <a:rPr lang="en-US" sz="1798" dirty="0" err="1" smtClean="0"/>
              <a:t>Etiam</a:t>
            </a:r>
            <a:r>
              <a:rPr lang="en-US" sz="1798" dirty="0" smtClean="0"/>
              <a:t> </a:t>
            </a:r>
            <a:r>
              <a:rPr lang="en-US" sz="1798" dirty="0" err="1" smtClean="0"/>
              <a:t>eu</a:t>
            </a:r>
            <a:r>
              <a:rPr lang="en-US" sz="1798" dirty="0" smtClean="0"/>
              <a:t> </a:t>
            </a:r>
            <a:r>
              <a:rPr lang="en-US" sz="1798" dirty="0" err="1" smtClean="0"/>
              <a:t>facilisis</a:t>
            </a:r>
            <a:r>
              <a:rPr lang="en-US" sz="1798" dirty="0" smtClean="0"/>
              <a:t> </a:t>
            </a:r>
            <a:r>
              <a:rPr lang="en-US" sz="1798" dirty="0" err="1" smtClean="0"/>
              <a:t>sem</a:t>
            </a:r>
            <a:r>
              <a:rPr lang="en-US" sz="1798" dirty="0" smtClean="0"/>
              <a:t>, </a:t>
            </a:r>
            <a:r>
              <a:rPr lang="en-US" sz="1798" dirty="0" err="1" smtClean="0"/>
              <a:t>volutpat</a:t>
            </a:r>
            <a:r>
              <a:rPr lang="en-US" sz="1798" dirty="0" smtClean="0"/>
              <a:t> </a:t>
            </a:r>
            <a:r>
              <a:rPr lang="en-US" sz="1798" dirty="0" err="1" smtClean="0"/>
              <a:t>malesuada</a:t>
            </a:r>
            <a:r>
              <a:rPr lang="en-US" sz="1798" dirty="0" smtClean="0"/>
              <a:t> </a:t>
            </a:r>
            <a:r>
              <a:rPr lang="en-US" sz="1798" dirty="0" err="1" smtClean="0"/>
              <a:t>neque</a:t>
            </a:r>
            <a:r>
              <a:rPr lang="en-US" sz="1798" dirty="0" smtClean="0"/>
              <a:t>. </a:t>
            </a:r>
            <a:r>
              <a:rPr lang="en-US" sz="1798" dirty="0" err="1" smtClean="0"/>
              <a:t>Vivamus</a:t>
            </a:r>
            <a:r>
              <a:rPr lang="en-US" sz="1798" dirty="0" smtClean="0"/>
              <a:t> </a:t>
            </a:r>
            <a:r>
              <a:rPr lang="en-US" sz="1798" dirty="0" err="1" smtClean="0"/>
              <a:t>nec</a:t>
            </a:r>
            <a:r>
              <a:rPr lang="en-US" sz="1798" dirty="0" smtClean="0"/>
              <a:t> </a:t>
            </a:r>
            <a:r>
              <a:rPr lang="en-US" sz="1798" dirty="0" err="1" smtClean="0"/>
              <a:t>massa</a:t>
            </a:r>
            <a:r>
              <a:rPr lang="en-US" sz="1798" dirty="0" smtClean="0"/>
              <a:t> </a:t>
            </a:r>
            <a:r>
              <a:rPr lang="en-US" sz="1798" dirty="0" err="1" smtClean="0"/>
              <a:t>mattis</a:t>
            </a:r>
            <a:r>
              <a:rPr lang="en-US" sz="1798" dirty="0" smtClean="0"/>
              <a:t>, </a:t>
            </a:r>
            <a:r>
              <a:rPr lang="en-US" sz="1798" dirty="0" err="1" smtClean="0"/>
              <a:t>iaculis</a:t>
            </a:r>
            <a:r>
              <a:rPr lang="en-US" sz="1798" dirty="0" smtClean="0"/>
              <a:t> </a:t>
            </a:r>
            <a:r>
              <a:rPr lang="en-US" sz="1798" dirty="0" err="1" smtClean="0"/>
              <a:t>velit</a:t>
            </a:r>
            <a:r>
              <a:rPr lang="en-US" sz="1798" dirty="0" smtClean="0"/>
              <a:t> </a:t>
            </a:r>
            <a:r>
              <a:rPr lang="en-US" sz="1798" dirty="0" err="1" smtClean="0"/>
              <a:t>maximus</a:t>
            </a:r>
            <a:r>
              <a:rPr lang="en-US" sz="1798" dirty="0" smtClean="0"/>
              <a:t>, cursus lorem. </a:t>
            </a:r>
            <a:r>
              <a:rPr lang="en-US" sz="1798" dirty="0" err="1" smtClean="0"/>
              <a:t>Nullam</a:t>
            </a:r>
            <a:r>
              <a:rPr lang="en-US" sz="1798" dirty="0" smtClean="0"/>
              <a:t> </a:t>
            </a:r>
            <a:r>
              <a:rPr lang="en-US" sz="1798" dirty="0" err="1" smtClean="0"/>
              <a:t>sem</a:t>
            </a:r>
            <a:r>
              <a:rPr lang="en-US" sz="1798" dirty="0" smtClean="0"/>
              <a:t> </a:t>
            </a:r>
            <a:r>
              <a:rPr lang="en-US" sz="1798" dirty="0" err="1" smtClean="0"/>
              <a:t>diam</a:t>
            </a:r>
            <a:r>
              <a:rPr lang="en-US" sz="1798" dirty="0" smtClean="0"/>
              <a:t>, </a:t>
            </a:r>
            <a:r>
              <a:rPr lang="en-US" sz="1798" dirty="0" err="1" smtClean="0"/>
              <a:t>tempor</a:t>
            </a:r>
            <a:r>
              <a:rPr lang="en-US" sz="1798" dirty="0" smtClean="0"/>
              <a:t> </a:t>
            </a:r>
          </a:p>
          <a:p>
            <a:r>
              <a:rPr lang="en-US" sz="1798" dirty="0" err="1" smtClean="0"/>
              <a:t>vel</a:t>
            </a:r>
            <a:r>
              <a:rPr lang="en-US" sz="1798" dirty="0" smtClean="0"/>
              <a:t> dictum </a:t>
            </a:r>
            <a:r>
              <a:rPr lang="en-US" sz="1798" dirty="0" err="1" smtClean="0"/>
              <a:t>quis</a:t>
            </a:r>
            <a:r>
              <a:rPr lang="en-US" sz="1798" dirty="0" smtClean="0"/>
              <a:t>, semper </a:t>
            </a:r>
            <a:r>
              <a:rPr lang="en-US" sz="1798" dirty="0" err="1" smtClean="0"/>
              <a:t>ut</a:t>
            </a:r>
            <a:r>
              <a:rPr lang="en-US" sz="1798" dirty="0" smtClean="0"/>
              <a:t> </a:t>
            </a:r>
            <a:r>
              <a:rPr lang="en-US" sz="1798" dirty="0" err="1" smtClean="0"/>
              <a:t>felis</a:t>
            </a:r>
            <a:r>
              <a:rPr lang="en-US" sz="1798" dirty="0" smtClean="0"/>
              <a:t>. </a:t>
            </a:r>
            <a:r>
              <a:rPr lang="en-US" sz="1798" dirty="0" err="1" smtClean="0"/>
              <a:t>Integ</a:t>
            </a:r>
            <a:r>
              <a:rPr lang="en-US" sz="1798" dirty="0" smtClean="0"/>
              <a:t> </a:t>
            </a:r>
            <a:r>
              <a:rPr lang="en-US" sz="1798" dirty="0" err="1" smtClean="0"/>
              <a:t>er</a:t>
            </a:r>
            <a:r>
              <a:rPr lang="en-US" sz="1798" dirty="0" smtClean="0"/>
              <a:t> </a:t>
            </a:r>
            <a:r>
              <a:rPr lang="en-US" sz="1798" dirty="0" err="1" smtClean="0"/>
              <a:t>egestas</a:t>
            </a:r>
            <a:r>
              <a:rPr lang="en-US" sz="1798" dirty="0" smtClean="0"/>
              <a:t> </a:t>
            </a:r>
            <a:r>
              <a:rPr lang="en-US" sz="1798" dirty="0" err="1" smtClean="0"/>
              <a:t>augue</a:t>
            </a:r>
            <a:r>
              <a:rPr lang="en-US" sz="1798" dirty="0" smtClean="0"/>
              <a:t> </a:t>
            </a:r>
            <a:r>
              <a:rPr lang="en-US" sz="1798" dirty="0" err="1" smtClean="0"/>
              <a:t>turpis</a:t>
            </a:r>
            <a:r>
              <a:rPr lang="en-US" sz="1798" dirty="0" smtClean="0"/>
              <a:t>, </a:t>
            </a:r>
            <a:r>
              <a:rPr lang="en-US" sz="1798" dirty="0" err="1" smtClean="0"/>
              <a:t>vel</a:t>
            </a:r>
            <a:r>
              <a:rPr lang="en-US" sz="1798" dirty="0" smtClean="0"/>
              <a:t> </a:t>
            </a:r>
            <a:r>
              <a:rPr lang="en-US" sz="1798" dirty="0" err="1" smtClean="0"/>
              <a:t>feugiat</a:t>
            </a:r>
            <a:r>
              <a:rPr lang="en-US" sz="1798" dirty="0" smtClean="0"/>
              <a:t> mi </a:t>
            </a:r>
            <a:r>
              <a:rPr lang="en-US" sz="1798" dirty="0" err="1" smtClean="0"/>
              <a:t>pulvinar</a:t>
            </a:r>
            <a:r>
              <a:rPr lang="en-US" sz="1798" dirty="0" smtClean="0"/>
              <a:t> vel.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augue</a:t>
            </a:r>
            <a:r>
              <a:rPr lang="en-US" sz="1798" dirty="0" smtClean="0"/>
              <a:t> </a:t>
            </a:r>
            <a:r>
              <a:rPr lang="en-US" sz="1798" dirty="0" err="1" smtClean="0"/>
              <a:t>turpis</a:t>
            </a:r>
            <a:r>
              <a:rPr lang="en-US" sz="1798" dirty="0" smtClean="0"/>
              <a:t>, </a:t>
            </a:r>
            <a:r>
              <a:rPr lang="en-US" sz="1798" dirty="0" err="1" smtClean="0"/>
              <a:t>malesuada</a:t>
            </a:r>
            <a:r>
              <a:rPr lang="en-US" sz="1798" dirty="0" smtClean="0"/>
              <a:t>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nibh</a:t>
            </a:r>
            <a:r>
              <a:rPr lang="en-US" sz="1798" dirty="0" smtClean="0"/>
              <a:t> </a:t>
            </a:r>
            <a:r>
              <a:rPr lang="en-US" sz="1798" dirty="0" err="1" smtClean="0"/>
              <a:t>eget</a:t>
            </a:r>
            <a:r>
              <a:rPr lang="en-US" sz="1798" dirty="0" smtClean="0"/>
              <a:t>, </a:t>
            </a:r>
            <a:r>
              <a:rPr lang="en-US" sz="1798" dirty="0" err="1" smtClean="0"/>
              <a:t>tincidunt</a:t>
            </a:r>
            <a:r>
              <a:rPr lang="en-US" sz="1798" dirty="0" smtClean="0"/>
              <a:t> </a:t>
            </a:r>
            <a:r>
              <a:rPr lang="en-US" sz="1798" dirty="0" err="1" smtClean="0"/>
              <a:t>rhoncus</a:t>
            </a:r>
            <a:r>
              <a:rPr lang="en-US" sz="1798" dirty="0" smtClean="0"/>
              <a:t> </a:t>
            </a:r>
            <a:r>
              <a:rPr lang="en-US" sz="1798" dirty="0" err="1" smtClean="0"/>
              <a:t>nunc</a:t>
            </a:r>
            <a:r>
              <a:rPr lang="en-US" sz="1798" dirty="0" smtClean="0"/>
              <a:t>. </a:t>
            </a:r>
            <a:r>
              <a:rPr lang="en-US" sz="1798" dirty="0" err="1" smtClean="0"/>
              <a:t>Nunc</a:t>
            </a:r>
            <a:r>
              <a:rPr lang="en-US" sz="1798" dirty="0" smtClean="0"/>
              <a:t> </a:t>
            </a:r>
            <a:r>
              <a:rPr lang="en-US" sz="1798" dirty="0" err="1" smtClean="0"/>
              <a:t>ullamcorper</a:t>
            </a:r>
            <a:r>
              <a:rPr lang="en-US" sz="1798" dirty="0" smtClean="0"/>
              <a:t> </a:t>
            </a:r>
            <a:r>
              <a:rPr lang="en-US" sz="1798" dirty="0" err="1" smtClean="0"/>
              <a:t>ut</a:t>
            </a:r>
            <a:r>
              <a:rPr lang="en-US" sz="1798" dirty="0" smtClean="0"/>
              <a:t> ligula </a:t>
            </a:r>
          </a:p>
          <a:p>
            <a:r>
              <a:rPr lang="en-US" sz="1798" dirty="0" smtClean="0"/>
              <a:t>ac 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.  </a:t>
            </a:r>
            <a:r>
              <a:rPr lang="en-US" sz="1798" dirty="0" err="1" smtClean="0"/>
              <a:t>Etiam</a:t>
            </a:r>
            <a:r>
              <a:rPr lang="en-US" sz="1798" dirty="0" smtClean="0"/>
              <a:t>  </a:t>
            </a:r>
            <a:r>
              <a:rPr lang="en-US" sz="1798" dirty="0" err="1" smtClean="0"/>
              <a:t>tempor</a:t>
            </a:r>
            <a:r>
              <a:rPr lang="en-US" sz="1798" dirty="0" smtClean="0"/>
              <a:t>,  ipsum  at  </a:t>
            </a:r>
            <a:r>
              <a:rPr lang="en-US" sz="1798" dirty="0" err="1" smtClean="0"/>
              <a:t>scelerisque</a:t>
            </a:r>
            <a:r>
              <a:rPr lang="en-US" sz="1798" dirty="0" smtClean="0"/>
              <a:t>  </a:t>
            </a:r>
            <a:r>
              <a:rPr lang="en-US" sz="1798" dirty="0" err="1" smtClean="0"/>
              <a:t>sagittis</a:t>
            </a:r>
            <a:r>
              <a:rPr lang="en-US" sz="1798" dirty="0" smtClean="0"/>
              <a:t>,  nisi  </a:t>
            </a:r>
            <a:r>
              <a:rPr lang="en-US" sz="1798" dirty="0" err="1" smtClean="0"/>
              <a:t>purus</a:t>
            </a:r>
            <a:r>
              <a:rPr lang="en-US" sz="1798" dirty="0" smtClean="0"/>
              <a:t>  </a:t>
            </a:r>
            <a:r>
              <a:rPr lang="en-US" sz="1798" dirty="0" err="1" smtClean="0"/>
              <a:t>porttitor</a:t>
            </a:r>
            <a:r>
              <a:rPr lang="en-US" sz="1798" dirty="0" smtClean="0"/>
              <a:t>  </a:t>
            </a:r>
            <a:r>
              <a:rPr lang="en-US" sz="1798" dirty="0" err="1" smtClean="0"/>
              <a:t>nibh</a:t>
            </a:r>
            <a:r>
              <a:rPr lang="en-US" sz="1798" dirty="0" smtClean="0"/>
              <a:t>,  a </a:t>
            </a:r>
            <a:r>
              <a:rPr lang="en-US" sz="1798" dirty="0" err="1" smtClean="0"/>
              <a:t>mollis</a:t>
            </a:r>
            <a:r>
              <a:rPr lang="en-US" sz="1798" dirty="0" smtClean="0"/>
              <a:t> </a:t>
            </a:r>
            <a:r>
              <a:rPr lang="en-US" sz="1798" dirty="0" err="1" smtClean="0"/>
              <a:t>arcu</a:t>
            </a:r>
            <a:r>
              <a:rPr lang="en-US" sz="1798" dirty="0" smtClean="0"/>
              <a:t> magna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nibh</a:t>
            </a:r>
            <a:r>
              <a:rPr lang="en-US" sz="1798" dirty="0" smtClean="0"/>
              <a:t>. </a:t>
            </a:r>
            <a:r>
              <a:rPr lang="en-US" sz="1798" dirty="0" err="1" smtClean="0"/>
              <a:t>Duis</a:t>
            </a:r>
            <a:r>
              <a:rPr lang="en-US" sz="1798" dirty="0" smtClean="0"/>
              <a:t>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imperdiet</a:t>
            </a:r>
            <a:r>
              <a:rPr lang="en-US" sz="1798" dirty="0" smtClean="0"/>
              <a:t> ante. </a:t>
            </a:r>
            <a:r>
              <a:rPr lang="en-US" sz="1798" dirty="0" err="1" smtClean="0"/>
              <a:t>Ut</a:t>
            </a:r>
            <a:r>
              <a:rPr lang="en-US" sz="1798" dirty="0" smtClean="0"/>
              <a:t> </a:t>
            </a:r>
            <a:r>
              <a:rPr lang="en-US" sz="1798" dirty="0" err="1" smtClean="0"/>
              <a:t>hendrerit</a:t>
            </a:r>
            <a:r>
              <a:rPr lang="en-US" sz="1798" dirty="0" smtClean="0"/>
              <a:t> </a:t>
            </a:r>
            <a:r>
              <a:rPr lang="en-US" sz="1798" dirty="0" err="1" smtClean="0"/>
              <a:t>erat</a:t>
            </a:r>
            <a:r>
              <a:rPr lang="en-US" sz="1798" dirty="0" smtClean="0"/>
              <a:t> </a:t>
            </a:r>
            <a:r>
              <a:rPr lang="en-US" sz="1798" dirty="0" err="1" smtClean="0"/>
              <a:t>erat</a:t>
            </a:r>
            <a:r>
              <a:rPr lang="en-US" sz="1798" dirty="0" smtClean="0"/>
              <a:t>, </a:t>
            </a:r>
            <a:r>
              <a:rPr lang="en-US" sz="1798" dirty="0" err="1" smtClean="0"/>
              <a:t>eget</a:t>
            </a:r>
            <a:r>
              <a:rPr lang="en-US" sz="1798" dirty="0" smtClean="0"/>
              <a:t> </a:t>
            </a:r>
            <a:r>
              <a:rPr lang="en-US" sz="1798" dirty="0" err="1" smtClean="0"/>
              <a:t>convallis</a:t>
            </a:r>
            <a:r>
              <a:rPr lang="en-US" sz="1798" dirty="0" smtClean="0"/>
              <a:t> </a:t>
            </a:r>
          </a:p>
          <a:p>
            <a:r>
              <a:rPr lang="en-US" sz="1798" dirty="0" err="1" smtClean="0"/>
              <a:t>lectus</a:t>
            </a:r>
            <a:r>
              <a:rPr lang="en-US" sz="1798" dirty="0" smtClean="0"/>
              <a:t> </a:t>
            </a:r>
            <a:r>
              <a:rPr lang="en-US" sz="1798" dirty="0" err="1" smtClean="0"/>
              <a:t>molestie</a:t>
            </a:r>
            <a:r>
              <a:rPr lang="en-US" sz="1798" dirty="0" smtClean="0"/>
              <a:t> et. </a:t>
            </a:r>
            <a:r>
              <a:rPr lang="en-US" sz="1798" dirty="0" err="1" smtClean="0"/>
              <a:t>Duis</a:t>
            </a:r>
            <a:r>
              <a:rPr lang="en-US" sz="1798" dirty="0" smtClean="0"/>
              <a:t> </a:t>
            </a:r>
            <a:r>
              <a:rPr lang="en-US" sz="1798" dirty="0" err="1" smtClean="0"/>
              <a:t>euismod</a:t>
            </a:r>
            <a:r>
              <a:rPr lang="en-US" sz="1798" dirty="0" smtClean="0"/>
              <a:t> </a:t>
            </a:r>
            <a:r>
              <a:rPr lang="en-US" sz="1798" dirty="0" err="1" smtClean="0"/>
              <a:t>nibh</a:t>
            </a:r>
            <a:r>
              <a:rPr lang="en-US" sz="1798" dirty="0" smtClean="0"/>
              <a:t> vitae nisi </a:t>
            </a:r>
            <a:r>
              <a:rPr lang="en-US" sz="1798" dirty="0" err="1" smtClean="0"/>
              <a:t>tempor</a:t>
            </a:r>
            <a:r>
              <a:rPr lang="en-US" sz="1798" dirty="0" smtClean="0"/>
              <a:t> </a:t>
            </a:r>
            <a:r>
              <a:rPr lang="en-US" sz="1798" dirty="0" err="1" smtClean="0"/>
              <a:t>molestie</a:t>
            </a:r>
            <a:r>
              <a:rPr lang="en-US" sz="1798" dirty="0" smtClean="0"/>
              <a:t>.</a:t>
            </a:r>
          </a:p>
          <a:p>
            <a:endParaRPr lang="it-IT" sz="1798" dirty="0"/>
          </a:p>
          <a:p>
            <a:endParaRPr lang="en-US" sz="1798" dirty="0"/>
          </a:p>
        </p:txBody>
      </p:sp>
      <p:sp>
        <p:nvSpPr>
          <p:cNvPr id="10" name="TextBox 9"/>
          <p:cNvSpPr txBox="1"/>
          <p:nvPr/>
        </p:nvSpPr>
        <p:spPr>
          <a:xfrm>
            <a:off x="333496" y="11779184"/>
            <a:ext cx="4803653" cy="5319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8" dirty="0" err="1" smtClean="0"/>
              <a:t>Mauris</a:t>
            </a:r>
            <a:r>
              <a:rPr lang="en-US" sz="1998" dirty="0" smtClean="0"/>
              <a:t> </a:t>
            </a:r>
            <a:r>
              <a:rPr lang="en-US" sz="1998" dirty="0" err="1" smtClean="0"/>
              <a:t>placerat</a:t>
            </a:r>
            <a:r>
              <a:rPr lang="en-US" sz="1998" dirty="0" smtClean="0"/>
              <a:t> ac </a:t>
            </a:r>
            <a:r>
              <a:rPr lang="en-US" sz="1998" dirty="0" err="1" smtClean="0"/>
              <a:t>elit</a:t>
            </a:r>
            <a:r>
              <a:rPr lang="en-US" sz="1998" dirty="0" smtClean="0"/>
              <a:t> in </a:t>
            </a:r>
            <a:r>
              <a:rPr lang="en-US" sz="1998" dirty="0" err="1" smtClean="0"/>
              <a:t>faucibus</a:t>
            </a:r>
            <a:r>
              <a:rPr lang="en-US" sz="1998" dirty="0" smtClean="0"/>
              <a:t>. </a:t>
            </a:r>
            <a:r>
              <a:rPr lang="en-US" sz="1998" dirty="0" err="1" smtClean="0"/>
              <a:t>Sed</a:t>
            </a:r>
            <a:r>
              <a:rPr lang="en-US" sz="1998" dirty="0" smtClean="0"/>
              <a:t> porta </a:t>
            </a:r>
            <a:r>
              <a:rPr lang="en-US" sz="1998" dirty="0" err="1" smtClean="0"/>
              <a:t>molestie</a:t>
            </a:r>
            <a:r>
              <a:rPr lang="en-US" sz="1998" dirty="0" smtClean="0"/>
              <a:t> lacus </a:t>
            </a:r>
            <a:r>
              <a:rPr lang="en-US" sz="1998" dirty="0" err="1" smtClean="0"/>
              <a:t>quis</a:t>
            </a:r>
            <a:r>
              <a:rPr lang="en-US" sz="1998" dirty="0" smtClean="0"/>
              <a:t> </a:t>
            </a:r>
            <a:r>
              <a:rPr lang="en-US" sz="1998" dirty="0" err="1" smtClean="0"/>
              <a:t>sollicitudin</a:t>
            </a:r>
            <a:r>
              <a:rPr lang="en-US" sz="1998" dirty="0" smtClean="0"/>
              <a:t>. </a:t>
            </a:r>
            <a:r>
              <a:rPr lang="en-US" sz="1998" dirty="0" err="1" smtClean="0"/>
              <a:t>Duis</a:t>
            </a:r>
            <a:r>
              <a:rPr lang="en-US" sz="1998" dirty="0" smtClean="0"/>
              <a:t> non </a:t>
            </a:r>
            <a:r>
              <a:rPr lang="en-US" sz="1998" dirty="0" err="1" smtClean="0"/>
              <a:t>odio</a:t>
            </a:r>
            <a:r>
              <a:rPr lang="en-US" sz="1998" dirty="0" smtClean="0"/>
              <a:t> </a:t>
            </a:r>
            <a:r>
              <a:rPr lang="en-US" sz="1998" dirty="0" err="1" smtClean="0"/>
              <a:t>quis</a:t>
            </a:r>
            <a:r>
              <a:rPr lang="en-US" sz="1998" dirty="0" smtClean="0"/>
              <a:t> </a:t>
            </a:r>
            <a:r>
              <a:rPr lang="en-US" sz="1998" dirty="0" err="1" smtClean="0"/>
              <a:t>neque</a:t>
            </a:r>
            <a:r>
              <a:rPr lang="en-US" sz="1998" dirty="0" smtClean="0"/>
              <a:t> </a:t>
            </a:r>
            <a:r>
              <a:rPr lang="en-US" sz="1998" dirty="0" err="1" smtClean="0"/>
              <a:t>porttitor</a:t>
            </a:r>
            <a:r>
              <a:rPr lang="en-US" sz="1998" dirty="0" smtClean="0"/>
              <a:t> </a:t>
            </a:r>
            <a:r>
              <a:rPr lang="en-US" sz="1998" dirty="0" err="1" smtClean="0"/>
              <a:t>efficitur</a:t>
            </a:r>
            <a:r>
              <a:rPr lang="en-US" sz="1998" dirty="0" smtClean="0"/>
              <a:t>. </a:t>
            </a:r>
            <a:r>
              <a:rPr lang="en-US" sz="1998" dirty="0" err="1" smtClean="0"/>
              <a:t>Vestibulum</a:t>
            </a:r>
            <a:r>
              <a:rPr lang="en-US" sz="1998" dirty="0" smtClean="0"/>
              <a:t> </a:t>
            </a:r>
            <a:r>
              <a:rPr lang="en-US" sz="1998" dirty="0" err="1" smtClean="0"/>
              <a:t>odio</a:t>
            </a:r>
            <a:r>
              <a:rPr lang="en-US" sz="1998" dirty="0" smtClean="0"/>
              <a:t> </a:t>
            </a:r>
            <a:r>
              <a:rPr lang="en-US" sz="1998" dirty="0" err="1" smtClean="0"/>
              <a:t>diam</a:t>
            </a:r>
            <a:r>
              <a:rPr lang="en-US" sz="1998" dirty="0" smtClean="0"/>
              <a:t>, </a:t>
            </a:r>
            <a:r>
              <a:rPr lang="en-US" sz="1998" dirty="0" err="1" smtClean="0"/>
              <a:t>mattis</a:t>
            </a:r>
            <a:r>
              <a:rPr lang="en-US" sz="1998" dirty="0" smtClean="0"/>
              <a:t> sit </a:t>
            </a:r>
            <a:r>
              <a:rPr lang="en-US" sz="1998" dirty="0" err="1" smtClean="0"/>
              <a:t>amet</a:t>
            </a:r>
            <a:r>
              <a:rPr lang="en-US" sz="1998" dirty="0" smtClean="0"/>
              <a:t> </a:t>
            </a:r>
            <a:r>
              <a:rPr lang="en-US" sz="1998" dirty="0" err="1" smtClean="0"/>
              <a:t>nulla</a:t>
            </a:r>
            <a:r>
              <a:rPr lang="en-US" sz="1998" dirty="0" smtClean="0"/>
              <a:t> a, </a:t>
            </a:r>
            <a:r>
              <a:rPr lang="en-US" sz="1998" dirty="0" err="1" smtClean="0"/>
              <a:t>ultricies</a:t>
            </a:r>
            <a:r>
              <a:rPr lang="en-US" sz="1998" dirty="0" smtClean="0"/>
              <a:t> </a:t>
            </a:r>
            <a:r>
              <a:rPr lang="en-US" sz="1998" dirty="0" err="1" smtClean="0"/>
              <a:t>pulvinar</a:t>
            </a:r>
            <a:r>
              <a:rPr lang="en-US" sz="1998" dirty="0" smtClean="0"/>
              <a:t> libero. </a:t>
            </a:r>
            <a:r>
              <a:rPr lang="en-US" sz="1998" dirty="0" err="1" smtClean="0"/>
              <a:t>Nunc</a:t>
            </a:r>
            <a:r>
              <a:rPr lang="en-US" sz="1998" dirty="0" smtClean="0"/>
              <a:t> </a:t>
            </a:r>
            <a:r>
              <a:rPr lang="en-US" sz="1998" dirty="0" err="1" smtClean="0"/>
              <a:t>dignissim</a:t>
            </a:r>
            <a:r>
              <a:rPr lang="en-US" sz="1998" dirty="0" smtClean="0"/>
              <a:t> lacus </a:t>
            </a:r>
            <a:r>
              <a:rPr lang="en-US" sz="1998" dirty="0" err="1" smtClean="0"/>
              <a:t>nec</a:t>
            </a:r>
            <a:r>
              <a:rPr lang="en-US" sz="1998" dirty="0" smtClean="0"/>
              <a:t> </a:t>
            </a:r>
            <a:r>
              <a:rPr lang="en-US" sz="1998" dirty="0" err="1" smtClean="0"/>
              <a:t>tellus</a:t>
            </a:r>
            <a:r>
              <a:rPr lang="en-US" sz="1998" dirty="0" smtClean="0"/>
              <a:t> </a:t>
            </a:r>
            <a:r>
              <a:rPr lang="en-US" sz="1998" dirty="0" err="1" smtClean="0"/>
              <a:t>efficitur</a:t>
            </a:r>
            <a:r>
              <a:rPr lang="en-US" sz="1998" dirty="0" smtClean="0"/>
              <a:t> </a:t>
            </a:r>
            <a:r>
              <a:rPr lang="en-US" sz="1998" dirty="0" err="1" smtClean="0"/>
              <a:t>condimentum</a:t>
            </a:r>
            <a:r>
              <a:rPr lang="en-US" sz="1998" dirty="0" smtClean="0"/>
              <a:t>. </a:t>
            </a:r>
            <a:r>
              <a:rPr lang="en-US" sz="1998" dirty="0" err="1" smtClean="0"/>
              <a:t>Mauris</a:t>
            </a:r>
            <a:r>
              <a:rPr lang="en-US" sz="1998" dirty="0" smtClean="0"/>
              <a:t> </a:t>
            </a:r>
            <a:r>
              <a:rPr lang="en-US" sz="1998" dirty="0" err="1" smtClean="0"/>
              <a:t>consequat</a:t>
            </a:r>
            <a:r>
              <a:rPr lang="en-US" sz="1998" dirty="0" smtClean="0"/>
              <a:t> </a:t>
            </a:r>
            <a:r>
              <a:rPr lang="en-US" sz="1998" dirty="0" err="1" smtClean="0"/>
              <a:t>dapibus</a:t>
            </a:r>
            <a:r>
              <a:rPr lang="en-US" sz="1998" dirty="0" smtClean="0"/>
              <a:t> </a:t>
            </a:r>
            <a:r>
              <a:rPr lang="en-US" sz="1998" dirty="0" err="1" smtClean="0"/>
              <a:t>elit</a:t>
            </a:r>
            <a:r>
              <a:rPr lang="en-US" sz="1998" dirty="0" smtClean="0"/>
              <a:t>, </a:t>
            </a:r>
            <a:r>
              <a:rPr lang="en-US" sz="1998" dirty="0" err="1" smtClean="0"/>
              <a:t>vulputate</a:t>
            </a:r>
            <a:r>
              <a:rPr lang="en-US" sz="1998" dirty="0" smtClean="0"/>
              <a:t> </a:t>
            </a:r>
            <a:r>
              <a:rPr lang="en-US" sz="1998" dirty="0" err="1" smtClean="0"/>
              <a:t>pulvinar</a:t>
            </a:r>
            <a:r>
              <a:rPr lang="en-US" sz="1998" dirty="0" smtClean="0"/>
              <a:t> </a:t>
            </a:r>
            <a:r>
              <a:rPr lang="en-US" sz="1998" dirty="0" err="1" smtClean="0"/>
              <a:t>sapien</a:t>
            </a:r>
            <a:r>
              <a:rPr lang="en-US" sz="1998" dirty="0" smtClean="0"/>
              <a:t> </a:t>
            </a:r>
            <a:r>
              <a:rPr lang="en-US" sz="1998" dirty="0" err="1" smtClean="0"/>
              <a:t>viverra</a:t>
            </a:r>
            <a:r>
              <a:rPr lang="en-US" sz="1998" dirty="0" smtClean="0"/>
              <a:t> at. Integer </a:t>
            </a:r>
            <a:r>
              <a:rPr lang="en-US" sz="1998" dirty="0" err="1" smtClean="0"/>
              <a:t>sed</a:t>
            </a:r>
            <a:r>
              <a:rPr lang="en-US" sz="1998" dirty="0" smtClean="0"/>
              <a:t> </a:t>
            </a:r>
            <a:r>
              <a:rPr lang="en-US" sz="1998" dirty="0" err="1" smtClean="0"/>
              <a:t>hendrerit</a:t>
            </a:r>
            <a:r>
              <a:rPr lang="en-US" sz="1998" dirty="0" smtClean="0"/>
              <a:t> ipsum. In </a:t>
            </a:r>
            <a:r>
              <a:rPr lang="en-US" sz="1998" dirty="0" err="1" smtClean="0"/>
              <a:t>feugiat</a:t>
            </a:r>
            <a:r>
              <a:rPr lang="en-US" sz="1998" dirty="0" smtClean="0"/>
              <a:t> </a:t>
            </a:r>
            <a:r>
              <a:rPr lang="en-US" sz="1998" dirty="0" err="1" smtClean="0"/>
              <a:t>tortor</a:t>
            </a:r>
            <a:r>
              <a:rPr lang="en-US" sz="1998" dirty="0" smtClean="0"/>
              <a:t> </a:t>
            </a:r>
            <a:r>
              <a:rPr lang="en-US" sz="1998" dirty="0" err="1" smtClean="0"/>
              <a:t>sed</a:t>
            </a:r>
            <a:r>
              <a:rPr lang="en-US" sz="1998" dirty="0" smtClean="0"/>
              <a:t> </a:t>
            </a:r>
            <a:r>
              <a:rPr lang="en-US" sz="1998" dirty="0" err="1" smtClean="0"/>
              <a:t>sagittis</a:t>
            </a:r>
            <a:r>
              <a:rPr lang="en-US" sz="1998" dirty="0" smtClean="0"/>
              <a:t> </a:t>
            </a:r>
            <a:r>
              <a:rPr lang="en-US" sz="1998" dirty="0" err="1" smtClean="0"/>
              <a:t>auctor</a:t>
            </a:r>
            <a:r>
              <a:rPr lang="en-US" sz="1998" dirty="0" smtClean="0"/>
              <a:t>. </a:t>
            </a:r>
            <a:r>
              <a:rPr lang="en-US" sz="1998" dirty="0" err="1" smtClean="0"/>
              <a:t>Pellentesque</a:t>
            </a:r>
            <a:r>
              <a:rPr lang="en-US" sz="1998" dirty="0" smtClean="0"/>
              <a:t> cursus </a:t>
            </a:r>
            <a:r>
              <a:rPr lang="en-US" sz="1998" dirty="0" err="1" smtClean="0"/>
              <a:t>dapibus</a:t>
            </a:r>
            <a:r>
              <a:rPr lang="en-US" sz="1998" dirty="0" smtClean="0"/>
              <a:t> </a:t>
            </a:r>
            <a:r>
              <a:rPr lang="en-US" sz="1998" dirty="0" err="1" smtClean="0"/>
              <a:t>convallis</a:t>
            </a:r>
            <a:r>
              <a:rPr lang="en-US" sz="1998" dirty="0" smtClean="0"/>
              <a:t>. </a:t>
            </a:r>
            <a:r>
              <a:rPr lang="en-US" sz="1998" dirty="0" err="1" smtClean="0"/>
              <a:t>Donec</a:t>
            </a:r>
            <a:r>
              <a:rPr lang="en-US" sz="1998" dirty="0" smtClean="0"/>
              <a:t> </a:t>
            </a:r>
            <a:r>
              <a:rPr lang="en-US" sz="1998" dirty="0" err="1" smtClean="0"/>
              <a:t>quis</a:t>
            </a:r>
            <a:r>
              <a:rPr lang="en-US" sz="1998" dirty="0" smtClean="0"/>
              <a:t> quam </a:t>
            </a:r>
            <a:r>
              <a:rPr lang="en-US" sz="1998" dirty="0" err="1" smtClean="0"/>
              <a:t>eu</a:t>
            </a:r>
            <a:r>
              <a:rPr lang="en-US" sz="1998" dirty="0" smtClean="0"/>
              <a:t> </a:t>
            </a:r>
            <a:r>
              <a:rPr lang="en-US" sz="1998" dirty="0" err="1" smtClean="0"/>
              <a:t>elit</a:t>
            </a:r>
            <a:r>
              <a:rPr lang="en-US" sz="1998" dirty="0" smtClean="0"/>
              <a:t> </a:t>
            </a:r>
            <a:r>
              <a:rPr lang="en-US" sz="1998" dirty="0" err="1" smtClean="0"/>
              <a:t>accumsan</a:t>
            </a:r>
            <a:r>
              <a:rPr lang="en-US" sz="1998" dirty="0" smtClean="0"/>
              <a:t> </a:t>
            </a:r>
            <a:r>
              <a:rPr lang="en-US" sz="1998" dirty="0" err="1" smtClean="0"/>
              <a:t>iaculis</a:t>
            </a:r>
            <a:r>
              <a:rPr lang="en-US" sz="1998" dirty="0" smtClean="0"/>
              <a:t>. In </a:t>
            </a:r>
            <a:r>
              <a:rPr lang="en-US" sz="1998" dirty="0" err="1" smtClean="0"/>
              <a:t>sed</a:t>
            </a:r>
            <a:r>
              <a:rPr lang="en-US" sz="1998" dirty="0" smtClean="0"/>
              <a:t> </a:t>
            </a:r>
            <a:r>
              <a:rPr lang="en-US" sz="1998" dirty="0" err="1" smtClean="0"/>
              <a:t>enim</a:t>
            </a:r>
            <a:r>
              <a:rPr lang="en-US" sz="1998" dirty="0" smtClean="0"/>
              <a:t> quam. </a:t>
            </a:r>
            <a:r>
              <a:rPr lang="en-US" sz="1998" dirty="0" err="1" smtClean="0"/>
              <a:t>Cras</a:t>
            </a:r>
            <a:r>
              <a:rPr lang="en-US" sz="1998" dirty="0" smtClean="0"/>
              <a:t> </a:t>
            </a:r>
            <a:r>
              <a:rPr lang="en-US" sz="1998" dirty="0" err="1" smtClean="0"/>
              <a:t>vestibulum</a:t>
            </a:r>
            <a:r>
              <a:rPr lang="en-US" sz="1998" dirty="0" smtClean="0"/>
              <a:t> </a:t>
            </a:r>
            <a:r>
              <a:rPr lang="en-US" sz="1998" dirty="0" err="1" smtClean="0"/>
              <a:t>mattis</a:t>
            </a:r>
            <a:r>
              <a:rPr lang="en-US" sz="1998" dirty="0" smtClean="0"/>
              <a:t> </a:t>
            </a:r>
            <a:r>
              <a:rPr lang="en-US" sz="1998" dirty="0" err="1" smtClean="0"/>
              <a:t>metus</a:t>
            </a:r>
            <a:r>
              <a:rPr lang="en-US" sz="1998" dirty="0" smtClean="0"/>
              <a:t> </a:t>
            </a:r>
            <a:r>
              <a:rPr lang="en-US" sz="1998" dirty="0" err="1" smtClean="0"/>
              <a:t>quis</a:t>
            </a:r>
            <a:r>
              <a:rPr lang="en-US" sz="1998" dirty="0" smtClean="0"/>
              <a:t> </a:t>
            </a:r>
            <a:r>
              <a:rPr lang="en-US" sz="1998" dirty="0" err="1" smtClean="0"/>
              <a:t>finibus</a:t>
            </a:r>
            <a:r>
              <a:rPr lang="en-US" sz="1998" dirty="0" smtClean="0"/>
              <a:t>. </a:t>
            </a:r>
            <a:r>
              <a:rPr lang="en-US" sz="1998" dirty="0" err="1" smtClean="0"/>
              <a:t>Nunc</a:t>
            </a:r>
            <a:r>
              <a:rPr lang="en-US" sz="1998" dirty="0" smtClean="0"/>
              <a:t> ac lorem </a:t>
            </a:r>
            <a:r>
              <a:rPr lang="en-US" sz="1998" dirty="0" err="1" smtClean="0"/>
              <a:t>sed</a:t>
            </a:r>
            <a:r>
              <a:rPr lang="en-US" sz="1998" dirty="0" smtClean="0"/>
              <a:t> magna </a:t>
            </a:r>
            <a:r>
              <a:rPr lang="en-US" sz="1998" dirty="0" err="1" smtClean="0"/>
              <a:t>tincidunt</a:t>
            </a:r>
            <a:r>
              <a:rPr lang="en-US" sz="1998" dirty="0" smtClean="0"/>
              <a:t> </a:t>
            </a:r>
            <a:r>
              <a:rPr lang="en-US" sz="1998" dirty="0" err="1" smtClean="0"/>
              <a:t>sodales</a:t>
            </a:r>
            <a:r>
              <a:rPr lang="en-US" sz="1998" dirty="0" smtClean="0"/>
              <a:t> </a:t>
            </a:r>
            <a:r>
              <a:rPr lang="en-US" sz="1998" dirty="0" err="1" smtClean="0"/>
              <a:t>quis</a:t>
            </a:r>
            <a:r>
              <a:rPr lang="en-US" sz="1998" dirty="0" smtClean="0"/>
              <a:t> sit </a:t>
            </a:r>
            <a:r>
              <a:rPr lang="en-US" sz="1998" dirty="0" err="1" smtClean="0"/>
              <a:t>amet</a:t>
            </a:r>
            <a:r>
              <a:rPr lang="en-US" sz="1998" dirty="0" smtClean="0"/>
              <a:t> quam. </a:t>
            </a:r>
            <a:r>
              <a:rPr lang="en-US" sz="1998" dirty="0" err="1" smtClean="0"/>
              <a:t>Sed</a:t>
            </a:r>
            <a:r>
              <a:rPr lang="en-US" sz="1998" dirty="0" smtClean="0"/>
              <a:t> </a:t>
            </a:r>
            <a:r>
              <a:rPr lang="en-US" sz="1998" dirty="0" err="1" smtClean="0"/>
              <a:t>rutrum</a:t>
            </a:r>
            <a:r>
              <a:rPr lang="en-US" sz="1998" dirty="0" smtClean="0"/>
              <a:t> libero </a:t>
            </a:r>
            <a:r>
              <a:rPr lang="en-US" sz="1998" dirty="0" err="1" smtClean="0"/>
              <a:t>diam</a:t>
            </a:r>
            <a:r>
              <a:rPr lang="en-US" sz="1998" dirty="0" smtClean="0"/>
              <a:t>, </a:t>
            </a:r>
            <a:r>
              <a:rPr lang="en-US" sz="1998" dirty="0" err="1" smtClean="0"/>
              <a:t>quis</a:t>
            </a:r>
            <a:r>
              <a:rPr lang="en-US" sz="1998" dirty="0" smtClean="0"/>
              <a:t> </a:t>
            </a:r>
            <a:r>
              <a:rPr lang="en-US" sz="1998" dirty="0" err="1" smtClean="0"/>
              <a:t>facilisis</a:t>
            </a:r>
            <a:r>
              <a:rPr lang="en-US" sz="1998" dirty="0" smtClean="0"/>
              <a:t> ligula </a:t>
            </a:r>
            <a:r>
              <a:rPr lang="en-US" sz="1998" dirty="0" err="1" smtClean="0"/>
              <a:t>fringilla</a:t>
            </a:r>
            <a:r>
              <a:rPr lang="en-US" sz="1998" dirty="0" smtClean="0"/>
              <a:t> porta. Nam </a:t>
            </a:r>
            <a:r>
              <a:rPr lang="en-US" sz="1998" dirty="0" err="1" smtClean="0"/>
              <a:t>lobortis</a:t>
            </a:r>
            <a:r>
              <a:rPr lang="en-US" sz="1998" dirty="0" smtClean="0"/>
              <a:t> </a:t>
            </a:r>
            <a:r>
              <a:rPr lang="en-US" sz="1998" dirty="0" err="1" smtClean="0"/>
              <a:t>sem</a:t>
            </a:r>
            <a:r>
              <a:rPr lang="en-US" sz="1998" dirty="0" smtClean="0"/>
              <a:t> </a:t>
            </a:r>
            <a:r>
              <a:rPr lang="en-US" sz="1998" dirty="0" err="1" smtClean="0"/>
              <a:t>pellentesque</a:t>
            </a:r>
            <a:r>
              <a:rPr lang="en-US" sz="1998" dirty="0" smtClean="0"/>
              <a:t> </a:t>
            </a:r>
            <a:r>
              <a:rPr lang="en-US" sz="1998" dirty="0" err="1" smtClean="0"/>
              <a:t>orci</a:t>
            </a:r>
            <a:r>
              <a:rPr lang="en-US" sz="1998" dirty="0" smtClean="0"/>
              <a:t> </a:t>
            </a:r>
            <a:r>
              <a:rPr lang="en-US" sz="1998" dirty="0" err="1" smtClean="0"/>
              <a:t>lobortis</a:t>
            </a:r>
            <a:r>
              <a:rPr lang="en-US" sz="1998" dirty="0" smtClean="0"/>
              <a:t> </a:t>
            </a:r>
            <a:r>
              <a:rPr lang="en-US" sz="1998" dirty="0" err="1" smtClean="0"/>
              <a:t>alique</a:t>
            </a:r>
            <a:r>
              <a:rPr lang="en-US" sz="1998" dirty="0" smtClean="0"/>
              <a:t>.</a:t>
            </a:r>
            <a:endParaRPr lang="en-US" sz="1998" dirty="0"/>
          </a:p>
        </p:txBody>
      </p:sp>
      <p:sp>
        <p:nvSpPr>
          <p:cNvPr id="11" name="TextBox 10"/>
          <p:cNvSpPr txBox="1"/>
          <p:nvPr/>
        </p:nvSpPr>
        <p:spPr>
          <a:xfrm>
            <a:off x="8011887" y="16882504"/>
            <a:ext cx="2103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dirty="0" smtClean="0"/>
              <a:t>Pagina 1 di 2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5145088" y="2034880"/>
            <a:ext cx="4811591" cy="4795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8" dirty="0" err="1" smtClean="0"/>
              <a:t>Praesent</a:t>
            </a:r>
            <a:r>
              <a:rPr lang="en-US" sz="1798" dirty="0" smtClean="0"/>
              <a:t>  </a:t>
            </a:r>
            <a:r>
              <a:rPr lang="en-US" sz="1798" dirty="0" err="1" smtClean="0"/>
              <a:t>interdum</a:t>
            </a:r>
            <a:r>
              <a:rPr lang="en-US" sz="1798" dirty="0" smtClean="0"/>
              <a:t>  lacus  in  </a:t>
            </a:r>
            <a:r>
              <a:rPr lang="en-US" sz="1798" dirty="0" err="1" smtClean="0"/>
              <a:t>nunc</a:t>
            </a:r>
            <a:r>
              <a:rPr lang="en-US" sz="1798" dirty="0" smtClean="0"/>
              <a:t>  </a:t>
            </a:r>
            <a:r>
              <a:rPr lang="en-US" sz="1798" dirty="0" err="1" smtClean="0"/>
              <a:t>tincidunt</a:t>
            </a:r>
            <a:r>
              <a:rPr lang="en-US" sz="1798" dirty="0" smtClean="0"/>
              <a:t>  </a:t>
            </a:r>
            <a:r>
              <a:rPr lang="en-US" sz="1798" dirty="0" err="1" smtClean="0"/>
              <a:t>tempor</a:t>
            </a:r>
            <a:r>
              <a:rPr lang="en-US" sz="1798" dirty="0" smtClean="0"/>
              <a:t>.  </a:t>
            </a:r>
            <a:r>
              <a:rPr lang="en-US" sz="1798" dirty="0" err="1" smtClean="0"/>
              <a:t>Aenean</a:t>
            </a:r>
            <a:r>
              <a:rPr lang="en-US" sz="1798" dirty="0" smtClean="0"/>
              <a:t>  </a:t>
            </a:r>
            <a:r>
              <a:rPr lang="en-US" sz="1798" dirty="0" err="1" smtClean="0"/>
              <a:t>scelerisque</a:t>
            </a:r>
            <a:r>
              <a:rPr lang="en-US" sz="1798" dirty="0" smtClean="0"/>
              <a:t>  </a:t>
            </a:r>
            <a:r>
              <a:rPr lang="en-US" sz="1798" dirty="0" err="1" smtClean="0"/>
              <a:t>varius</a:t>
            </a:r>
            <a:r>
              <a:rPr lang="en-US" sz="1798" dirty="0" smtClean="0"/>
              <a:t>  ipsum,  in </a:t>
            </a:r>
            <a:r>
              <a:rPr lang="en-US" sz="1798" dirty="0" err="1" smtClean="0"/>
              <a:t>feugiat</a:t>
            </a:r>
            <a:r>
              <a:rPr lang="en-US" sz="1798" dirty="0" smtClean="0"/>
              <a:t> </a:t>
            </a:r>
            <a:r>
              <a:rPr lang="en-US" sz="1798" dirty="0" err="1" smtClean="0"/>
              <a:t>arcu</a:t>
            </a:r>
            <a:r>
              <a:rPr lang="en-US" sz="1798" dirty="0" smtClean="0"/>
              <a:t>. </a:t>
            </a:r>
            <a:r>
              <a:rPr lang="en-US" sz="1798" dirty="0" err="1" smtClean="0"/>
              <a:t>Vivamus</a:t>
            </a:r>
            <a:r>
              <a:rPr lang="en-US" sz="1798" dirty="0" smtClean="0"/>
              <a:t> et </a:t>
            </a:r>
            <a:r>
              <a:rPr lang="en-US" sz="1798" dirty="0" err="1" smtClean="0"/>
              <a:t>enim</a:t>
            </a:r>
            <a:r>
              <a:rPr lang="en-US" sz="1798" dirty="0" smtClean="0"/>
              <a:t> id </a:t>
            </a:r>
            <a:r>
              <a:rPr lang="en-US" sz="1798" dirty="0" err="1" smtClean="0"/>
              <a:t>diam</a:t>
            </a:r>
            <a:r>
              <a:rPr lang="en-US" sz="1798" dirty="0" smtClean="0"/>
              <a:t> </a:t>
            </a:r>
            <a:r>
              <a:rPr lang="en-US" sz="1798" dirty="0" err="1" smtClean="0"/>
              <a:t>congue</a:t>
            </a:r>
            <a:r>
              <a:rPr lang="en-US" sz="1798" dirty="0" smtClean="0"/>
              <a:t> tempus.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interdum</a:t>
            </a:r>
            <a:r>
              <a:rPr lang="en-US" sz="1798" dirty="0" smtClean="0"/>
              <a:t> </a:t>
            </a:r>
            <a:r>
              <a:rPr lang="en-US" sz="1798" dirty="0" err="1" smtClean="0"/>
              <a:t>hendrerit</a:t>
            </a:r>
            <a:r>
              <a:rPr lang="en-US" sz="1798" dirty="0" smtClean="0"/>
              <a:t> </a:t>
            </a:r>
            <a:r>
              <a:rPr lang="en-US" sz="1798" dirty="0" err="1" smtClean="0"/>
              <a:t>sollicitudin</a:t>
            </a:r>
            <a:r>
              <a:rPr lang="en-US" sz="1798" dirty="0" smtClean="0"/>
              <a:t>. In </a:t>
            </a:r>
          </a:p>
          <a:p>
            <a:r>
              <a:rPr lang="en-US" sz="1798" dirty="0" err="1" smtClean="0"/>
              <a:t>eu</a:t>
            </a:r>
            <a:r>
              <a:rPr lang="en-US" sz="1798" dirty="0" smtClean="0"/>
              <a:t> </a:t>
            </a:r>
            <a:r>
              <a:rPr lang="en-US" sz="1798" dirty="0" err="1" smtClean="0"/>
              <a:t>tempor</a:t>
            </a:r>
            <a:r>
              <a:rPr lang="en-US" sz="1798" dirty="0" smtClean="0"/>
              <a:t> </a:t>
            </a:r>
            <a:r>
              <a:rPr lang="en-US" sz="1798" dirty="0" err="1" smtClean="0"/>
              <a:t>tellus</a:t>
            </a:r>
            <a:r>
              <a:rPr lang="en-US" sz="1798" dirty="0" smtClean="0"/>
              <a:t>. </a:t>
            </a:r>
            <a:r>
              <a:rPr lang="en-US" sz="1798" dirty="0" err="1" smtClean="0"/>
              <a:t>Aliquam</a:t>
            </a:r>
            <a:r>
              <a:rPr lang="en-US" sz="1798" dirty="0" smtClean="0"/>
              <a:t> </a:t>
            </a:r>
            <a:r>
              <a:rPr lang="en-US" sz="1798" dirty="0" err="1" smtClean="0"/>
              <a:t>erat</a:t>
            </a:r>
            <a:r>
              <a:rPr lang="en-US" sz="1798" dirty="0" smtClean="0"/>
              <a:t> </a:t>
            </a:r>
            <a:r>
              <a:rPr lang="en-US" sz="1798" dirty="0" err="1" smtClean="0"/>
              <a:t>volutpat</a:t>
            </a:r>
            <a:r>
              <a:rPr lang="en-US" sz="1798" dirty="0" smtClean="0"/>
              <a:t>. </a:t>
            </a:r>
            <a:r>
              <a:rPr lang="en-US" sz="1798" dirty="0" err="1" smtClean="0"/>
              <a:t>Nulla</a:t>
            </a:r>
            <a:r>
              <a:rPr lang="en-US" sz="1798" dirty="0" smtClean="0"/>
              <a:t> </a:t>
            </a:r>
            <a:r>
              <a:rPr lang="en-US" sz="1798" dirty="0" err="1" smtClean="0"/>
              <a:t>maximus</a:t>
            </a:r>
            <a:r>
              <a:rPr lang="en-US" sz="1798" dirty="0" smtClean="0"/>
              <a:t> </a:t>
            </a:r>
            <a:r>
              <a:rPr lang="en-US" sz="1798" dirty="0" err="1" smtClean="0"/>
              <a:t>arcu</a:t>
            </a:r>
            <a:r>
              <a:rPr lang="en-US" sz="1798" dirty="0" smtClean="0"/>
              <a:t> ac </a:t>
            </a:r>
            <a:r>
              <a:rPr lang="en-US" sz="1798" dirty="0" err="1" smtClean="0"/>
              <a:t>erat</a:t>
            </a:r>
            <a:r>
              <a:rPr lang="en-US" sz="1798" dirty="0" smtClean="0"/>
              <a:t> tempus semper. </a:t>
            </a:r>
            <a:r>
              <a:rPr lang="en-US" sz="1798" dirty="0" err="1" smtClean="0"/>
              <a:t>Mauris</a:t>
            </a:r>
            <a:r>
              <a:rPr lang="en-US" sz="1798" dirty="0" smtClean="0"/>
              <a:t> </a:t>
            </a:r>
            <a:r>
              <a:rPr lang="en-US" sz="1798" dirty="0" err="1" smtClean="0"/>
              <a:t>facilisis</a:t>
            </a:r>
            <a:r>
              <a:rPr lang="en-US" sz="1798" dirty="0" smtClean="0"/>
              <a:t> </a:t>
            </a:r>
            <a:r>
              <a:rPr lang="en-US" sz="1798" dirty="0" err="1" smtClean="0"/>
              <a:t>orci</a:t>
            </a:r>
            <a:r>
              <a:rPr lang="en-US" sz="1798" dirty="0" smtClean="0"/>
              <a:t> </a:t>
            </a:r>
            <a:r>
              <a:rPr lang="en-US" sz="1798" dirty="0" err="1" smtClean="0"/>
              <a:t>quis</a:t>
            </a:r>
            <a:r>
              <a:rPr lang="en-US" sz="1798" dirty="0" smtClean="0"/>
              <a:t> porta </a:t>
            </a:r>
            <a:r>
              <a:rPr lang="en-US" sz="1798" dirty="0" err="1" smtClean="0"/>
              <a:t>sollicitudin</a:t>
            </a:r>
            <a:r>
              <a:rPr lang="en-US" sz="1798" dirty="0" smtClean="0"/>
              <a:t>. </a:t>
            </a:r>
            <a:r>
              <a:rPr lang="en-US" sz="1798" dirty="0" err="1" smtClean="0"/>
              <a:t>Vestibulum</a:t>
            </a:r>
            <a:r>
              <a:rPr lang="en-US" sz="1798" dirty="0" smtClean="0"/>
              <a:t> </a:t>
            </a:r>
            <a:r>
              <a:rPr lang="en-US" sz="1798" dirty="0" err="1" smtClean="0"/>
              <a:t>eleifend</a:t>
            </a:r>
            <a:r>
              <a:rPr lang="en-US" sz="1798" dirty="0" smtClean="0"/>
              <a:t> in </a:t>
            </a:r>
            <a:r>
              <a:rPr lang="en-US" sz="1798" dirty="0" err="1" smtClean="0"/>
              <a:t>purus</a:t>
            </a:r>
            <a:r>
              <a:rPr lang="en-US" sz="1798" dirty="0" smtClean="0"/>
              <a:t> </a:t>
            </a:r>
            <a:r>
              <a:rPr lang="en-US" sz="1798" dirty="0" err="1" smtClean="0"/>
              <a:t>eget</a:t>
            </a:r>
            <a:r>
              <a:rPr lang="en-US" sz="1798" dirty="0" smtClean="0"/>
              <a:t> </a:t>
            </a:r>
            <a:r>
              <a:rPr lang="en-US" sz="1798" dirty="0" err="1" smtClean="0"/>
              <a:t>faucibus</a:t>
            </a:r>
            <a:r>
              <a:rPr lang="en-US" sz="1798" dirty="0" smtClean="0"/>
              <a:t>.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 </a:t>
            </a:r>
          </a:p>
          <a:p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sem</a:t>
            </a:r>
            <a:r>
              <a:rPr lang="en-US" sz="1798" dirty="0" smtClean="0"/>
              <a:t> semper </a:t>
            </a:r>
            <a:r>
              <a:rPr lang="en-US" sz="1798" dirty="0" err="1" smtClean="0"/>
              <a:t>turpis</a:t>
            </a:r>
            <a:r>
              <a:rPr lang="en-US" sz="1798" dirty="0" smtClean="0"/>
              <a:t> </a:t>
            </a:r>
            <a:r>
              <a:rPr lang="en-US" sz="1798" dirty="0" err="1" smtClean="0"/>
              <a:t>maximus</a:t>
            </a:r>
            <a:r>
              <a:rPr lang="en-US" sz="1798" dirty="0" smtClean="0"/>
              <a:t> semper ac </a:t>
            </a:r>
            <a:r>
              <a:rPr lang="en-US" sz="1798" dirty="0" err="1" smtClean="0"/>
              <a:t>congue</a:t>
            </a:r>
            <a:r>
              <a:rPr lang="en-US" sz="1798" dirty="0" smtClean="0"/>
              <a:t> </a:t>
            </a:r>
            <a:r>
              <a:rPr lang="en-US" sz="1798" dirty="0" err="1" smtClean="0"/>
              <a:t>massa</a:t>
            </a:r>
            <a:r>
              <a:rPr lang="en-US" sz="1798" dirty="0" smtClean="0"/>
              <a:t>. </a:t>
            </a:r>
            <a:r>
              <a:rPr lang="en-US" sz="1798" dirty="0" err="1" smtClean="0"/>
              <a:t>Quisque</a:t>
            </a:r>
            <a:r>
              <a:rPr lang="en-US" sz="1798" dirty="0" smtClean="0"/>
              <a:t> </a:t>
            </a:r>
            <a:r>
              <a:rPr lang="en-US" sz="1798" dirty="0" err="1" smtClean="0"/>
              <a:t>euismod</a:t>
            </a:r>
            <a:r>
              <a:rPr lang="en-US" sz="1798" dirty="0" smtClean="0"/>
              <a:t> </a:t>
            </a:r>
            <a:r>
              <a:rPr lang="en-US" sz="1798" dirty="0" err="1" smtClean="0"/>
              <a:t>augue</a:t>
            </a:r>
            <a:r>
              <a:rPr lang="en-US" sz="1798" dirty="0" smtClean="0"/>
              <a:t> in </a:t>
            </a:r>
            <a:r>
              <a:rPr lang="en-US" sz="1798" dirty="0" err="1" smtClean="0"/>
              <a:t>velit</a:t>
            </a:r>
            <a:r>
              <a:rPr lang="en-US" sz="1798" dirty="0" smtClean="0"/>
              <a:t> </a:t>
            </a:r>
            <a:r>
              <a:rPr lang="en-US" sz="1798" dirty="0" err="1" smtClean="0"/>
              <a:t>feugiat</a:t>
            </a:r>
            <a:r>
              <a:rPr lang="en-US" sz="1798" dirty="0" smtClean="0"/>
              <a:t>,  non  </a:t>
            </a:r>
            <a:r>
              <a:rPr lang="en-US" sz="1798" dirty="0" err="1" smtClean="0"/>
              <a:t>mollis</a:t>
            </a:r>
            <a:r>
              <a:rPr lang="en-US" sz="1798" dirty="0" smtClean="0"/>
              <a:t>  </a:t>
            </a:r>
            <a:r>
              <a:rPr lang="en-US" sz="1798" dirty="0" err="1" smtClean="0"/>
              <a:t>tellus</a:t>
            </a:r>
            <a:r>
              <a:rPr lang="en-US" sz="1798" dirty="0" smtClean="0"/>
              <a:t>  gravida.  Integer  </a:t>
            </a:r>
            <a:r>
              <a:rPr lang="en-US" sz="1798" dirty="0" err="1" smtClean="0"/>
              <a:t>dignissim</a:t>
            </a:r>
            <a:r>
              <a:rPr lang="en-US" sz="1798" dirty="0" smtClean="0"/>
              <a:t>,  ligula  </a:t>
            </a:r>
            <a:r>
              <a:rPr lang="en-US" sz="1798" dirty="0" err="1" smtClean="0"/>
              <a:t>nec</a:t>
            </a:r>
            <a:r>
              <a:rPr lang="en-US" sz="1798" dirty="0" smtClean="0"/>
              <a:t>  tempus  </a:t>
            </a:r>
            <a:r>
              <a:rPr lang="en-US" sz="1798" dirty="0" err="1" smtClean="0"/>
              <a:t>tincidunt</a:t>
            </a:r>
            <a:r>
              <a:rPr lang="en-US" sz="1798" dirty="0" smtClean="0"/>
              <a:t>,  </a:t>
            </a:r>
            <a:r>
              <a:rPr lang="en-US" sz="1798" dirty="0" err="1" smtClean="0"/>
              <a:t>leo</a:t>
            </a:r>
            <a:r>
              <a:rPr lang="en-US" sz="1798" dirty="0" smtClean="0"/>
              <a:t>  </a:t>
            </a:r>
            <a:r>
              <a:rPr lang="en-US" sz="1798" dirty="0" err="1" smtClean="0"/>
              <a:t>nunc</a:t>
            </a:r>
            <a:r>
              <a:rPr lang="en-US" sz="1798" dirty="0" smtClean="0"/>
              <a:t> </a:t>
            </a:r>
            <a:r>
              <a:rPr lang="en-US" sz="1798" dirty="0" err="1" smtClean="0"/>
              <a:t>ornare</a:t>
            </a:r>
            <a:r>
              <a:rPr lang="en-US" sz="1798" dirty="0" smtClean="0"/>
              <a:t> ligula, id </a:t>
            </a:r>
            <a:r>
              <a:rPr lang="en-US" sz="1798" dirty="0" err="1" smtClean="0"/>
              <a:t>rutrum</a:t>
            </a:r>
            <a:r>
              <a:rPr lang="en-US" sz="1798" dirty="0" smtClean="0"/>
              <a:t> dolor </a:t>
            </a:r>
            <a:r>
              <a:rPr lang="en-US" sz="1798" dirty="0" err="1" smtClean="0"/>
              <a:t>augue</a:t>
            </a:r>
            <a:r>
              <a:rPr lang="en-US" sz="1798" dirty="0" smtClean="0"/>
              <a:t> </a:t>
            </a:r>
            <a:r>
              <a:rPr lang="en-US" sz="1798" dirty="0" err="1" smtClean="0"/>
              <a:t>eget</a:t>
            </a:r>
            <a:r>
              <a:rPr lang="en-US" sz="1798" dirty="0" smtClean="0"/>
              <a:t> mi. </a:t>
            </a:r>
            <a:r>
              <a:rPr lang="en-US" sz="1798" dirty="0" err="1" smtClean="0"/>
              <a:t>Fusce</a:t>
            </a:r>
            <a:r>
              <a:rPr lang="en-US" sz="1798" dirty="0" smtClean="0"/>
              <a:t> </a:t>
            </a:r>
            <a:r>
              <a:rPr lang="en-US" sz="1798" dirty="0" err="1" smtClean="0"/>
              <a:t>quis</a:t>
            </a:r>
            <a:r>
              <a:rPr lang="en-US" sz="1798" dirty="0" smtClean="0"/>
              <a:t> </a:t>
            </a:r>
            <a:r>
              <a:rPr lang="en-US" sz="1798" dirty="0" err="1" smtClean="0"/>
              <a:t>enim</a:t>
            </a:r>
            <a:r>
              <a:rPr lang="en-US" sz="1798" dirty="0" smtClean="0"/>
              <a:t> </a:t>
            </a:r>
            <a:r>
              <a:rPr lang="en-US" sz="1798" dirty="0" err="1" smtClean="0"/>
              <a:t>facilisis</a:t>
            </a:r>
            <a:r>
              <a:rPr lang="en-US" sz="1798" dirty="0" smtClean="0"/>
              <a:t>, </a:t>
            </a:r>
            <a:r>
              <a:rPr lang="en-US" sz="1798" dirty="0" err="1" smtClean="0"/>
              <a:t>malesuada</a:t>
            </a:r>
            <a:r>
              <a:rPr lang="en-US" sz="1798" dirty="0" smtClean="0"/>
              <a:t> ligula id, </a:t>
            </a:r>
            <a:r>
              <a:rPr lang="en-US" sz="1798" dirty="0" err="1" smtClean="0"/>
              <a:t>efficitur</a:t>
            </a:r>
            <a:r>
              <a:rPr lang="en-US" sz="1798" dirty="0" smtClean="0"/>
              <a:t> </a:t>
            </a:r>
            <a:r>
              <a:rPr lang="en-US" sz="1798" dirty="0" err="1" smtClean="0"/>
              <a:t>risus</a:t>
            </a:r>
            <a:r>
              <a:rPr lang="en-US" sz="1798" dirty="0" smtClean="0"/>
              <a:t>.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 habitant </a:t>
            </a:r>
            <a:r>
              <a:rPr lang="en-US" sz="1798" dirty="0" err="1" smtClean="0"/>
              <a:t>morbi</a:t>
            </a:r>
            <a:r>
              <a:rPr lang="en-US" sz="1798" dirty="0" smtClean="0"/>
              <a:t> </a:t>
            </a:r>
            <a:r>
              <a:rPr lang="en-US" sz="1798" dirty="0" err="1" smtClean="0"/>
              <a:t>tristique</a:t>
            </a:r>
            <a:r>
              <a:rPr lang="en-US" sz="1798" dirty="0" smtClean="0"/>
              <a:t> </a:t>
            </a:r>
            <a:r>
              <a:rPr lang="en-US" sz="1798" dirty="0" err="1" smtClean="0"/>
              <a:t>senectus</a:t>
            </a:r>
            <a:r>
              <a:rPr lang="en-US" sz="1798" dirty="0" smtClean="0"/>
              <a:t> et </a:t>
            </a:r>
            <a:r>
              <a:rPr lang="en-US" sz="1798" dirty="0" err="1" smtClean="0"/>
              <a:t>netus</a:t>
            </a:r>
            <a:r>
              <a:rPr lang="en-US" sz="1798" dirty="0" smtClean="0"/>
              <a:t> et </a:t>
            </a:r>
            <a:r>
              <a:rPr lang="en-US" sz="1798" dirty="0" err="1" smtClean="0"/>
              <a:t>malesuada</a:t>
            </a:r>
            <a:r>
              <a:rPr lang="en-US" sz="1798" dirty="0" smtClean="0"/>
              <a:t> fames ac </a:t>
            </a:r>
            <a:r>
              <a:rPr lang="en-US" sz="1798" dirty="0" err="1" smtClean="0"/>
              <a:t>turpis</a:t>
            </a:r>
            <a:r>
              <a:rPr lang="en-US" sz="1798" dirty="0" smtClean="0"/>
              <a:t> </a:t>
            </a:r>
            <a:r>
              <a:rPr lang="en-US" sz="1798" dirty="0" err="1" smtClean="0"/>
              <a:t>egestas</a:t>
            </a:r>
            <a:r>
              <a:rPr lang="en-US" sz="1798" dirty="0" smtClean="0"/>
              <a:t>.</a:t>
            </a:r>
            <a:endParaRPr lang="en-US" sz="1798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1008" y="13421389"/>
            <a:ext cx="4784542" cy="181184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495" y="5813136"/>
            <a:ext cx="4589514" cy="5499269"/>
          </a:xfrm>
          <a:prstGeom prst="rect">
            <a:avLst/>
          </a:prstGeom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351724"/>
              </p:ext>
            </p:extLst>
          </p:nvPr>
        </p:nvGraphicFramePr>
        <p:xfrm>
          <a:off x="5234078" y="6996421"/>
          <a:ext cx="4625670" cy="2078424"/>
        </p:xfrm>
        <a:graphic>
          <a:graphicData uri="http://schemas.openxmlformats.org/drawingml/2006/table">
            <a:tbl>
              <a:tblPr/>
              <a:tblGrid>
                <a:gridCol w="925134"/>
                <a:gridCol w="925134"/>
                <a:gridCol w="925134"/>
                <a:gridCol w="925134"/>
                <a:gridCol w="925134"/>
              </a:tblGrid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1009" y="15399661"/>
            <a:ext cx="4784542" cy="109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1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5558" y="388670"/>
            <a:ext cx="4811591" cy="3965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8" dirty="0" smtClean="0"/>
              <a:t>Lorem ipsum dolor sit </a:t>
            </a:r>
            <a:r>
              <a:rPr lang="en-US" sz="1798" dirty="0" err="1" smtClean="0"/>
              <a:t>amet</a:t>
            </a:r>
            <a:r>
              <a:rPr lang="en-US" sz="1798" dirty="0" smtClean="0"/>
              <a:t>, </a:t>
            </a:r>
            <a:r>
              <a:rPr lang="en-US" sz="1798" dirty="0" err="1" smtClean="0"/>
              <a:t>consectetur</a:t>
            </a:r>
            <a:r>
              <a:rPr lang="en-US" sz="1798" dirty="0" smtClean="0"/>
              <a:t> </a:t>
            </a:r>
            <a:r>
              <a:rPr lang="en-US" sz="1798" dirty="0" err="1" smtClean="0"/>
              <a:t>adipiscing</a:t>
            </a:r>
            <a:r>
              <a:rPr lang="en-US" sz="1798" dirty="0" smtClean="0"/>
              <a:t> </a:t>
            </a:r>
            <a:r>
              <a:rPr lang="en-US" sz="1798" dirty="0" err="1" smtClean="0"/>
              <a:t>elit</a:t>
            </a:r>
            <a:r>
              <a:rPr lang="en-US" sz="1798" dirty="0" smtClean="0"/>
              <a:t>. </a:t>
            </a:r>
            <a:r>
              <a:rPr lang="en-US" sz="1798" dirty="0" err="1" smtClean="0"/>
              <a:t>Nulla</a:t>
            </a:r>
            <a:r>
              <a:rPr lang="en-US" sz="1798" dirty="0" smtClean="0"/>
              <a:t> </a:t>
            </a:r>
            <a:r>
              <a:rPr lang="en-US" sz="1798" dirty="0" err="1" smtClean="0"/>
              <a:t>sagittis</a:t>
            </a:r>
            <a:r>
              <a:rPr lang="en-US" sz="1798" dirty="0" smtClean="0"/>
              <a:t> </a:t>
            </a:r>
            <a:r>
              <a:rPr lang="en-US" sz="1798" dirty="0" err="1" smtClean="0"/>
              <a:t>consectetur</a:t>
            </a:r>
            <a:r>
              <a:rPr lang="en-US" sz="1798" dirty="0" smtClean="0"/>
              <a:t> </a:t>
            </a:r>
            <a:r>
              <a:rPr lang="en-US" sz="1798" dirty="0" err="1" smtClean="0"/>
              <a:t>interdum</a:t>
            </a:r>
            <a:r>
              <a:rPr lang="en-US" sz="1798" dirty="0" smtClean="0"/>
              <a:t>. </a:t>
            </a:r>
            <a:r>
              <a:rPr lang="en-US" sz="1798" dirty="0" err="1" smtClean="0"/>
              <a:t>Aenean</a:t>
            </a:r>
            <a:r>
              <a:rPr lang="en-US" sz="1798" dirty="0" smtClean="0"/>
              <a:t> sit </a:t>
            </a:r>
            <a:r>
              <a:rPr lang="en-US" sz="1798" dirty="0" err="1" smtClean="0"/>
              <a:t>amet</a:t>
            </a:r>
            <a:r>
              <a:rPr lang="en-US" sz="1798" dirty="0" smtClean="0"/>
              <a:t> </a:t>
            </a:r>
            <a:r>
              <a:rPr lang="en-US" sz="1798" dirty="0" err="1" smtClean="0"/>
              <a:t>pulvinar</a:t>
            </a:r>
            <a:r>
              <a:rPr lang="en-US" sz="1798" dirty="0" smtClean="0"/>
              <a:t> quam, vitae </a:t>
            </a:r>
            <a:r>
              <a:rPr lang="en-US" sz="1798" dirty="0" err="1" smtClean="0"/>
              <a:t>volutpat</a:t>
            </a:r>
            <a:r>
              <a:rPr lang="en-US" sz="1798" dirty="0" smtClean="0"/>
              <a:t> </a:t>
            </a:r>
            <a:r>
              <a:rPr lang="en-US" sz="1798" dirty="0" err="1" smtClean="0"/>
              <a:t>eros</a:t>
            </a:r>
            <a:r>
              <a:rPr lang="en-US" sz="1798" dirty="0" smtClean="0"/>
              <a:t>. </a:t>
            </a:r>
            <a:r>
              <a:rPr lang="en-US" sz="1798" dirty="0" err="1" smtClean="0"/>
              <a:t>Etiam</a:t>
            </a:r>
            <a:r>
              <a:rPr lang="en-US" sz="1798" dirty="0" smtClean="0"/>
              <a:t> </a:t>
            </a:r>
            <a:r>
              <a:rPr lang="en-US" sz="1798" dirty="0" err="1" smtClean="0"/>
              <a:t>accumsan</a:t>
            </a:r>
            <a:r>
              <a:rPr lang="en-US" sz="1798" dirty="0" smtClean="0"/>
              <a:t> </a:t>
            </a:r>
            <a:r>
              <a:rPr lang="en-US" sz="1798" dirty="0" err="1" smtClean="0"/>
              <a:t>molestie</a:t>
            </a:r>
            <a:r>
              <a:rPr lang="en-US" sz="1798" dirty="0" smtClean="0"/>
              <a:t> </a:t>
            </a:r>
            <a:r>
              <a:rPr lang="en-US" sz="1798" dirty="0" err="1" smtClean="0"/>
              <a:t>laoreet</a:t>
            </a:r>
            <a:r>
              <a:rPr lang="en-US" sz="1798" dirty="0" smtClean="0"/>
              <a:t>.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fringilla</a:t>
            </a:r>
            <a:r>
              <a:rPr lang="en-US" sz="1798" dirty="0" smtClean="0"/>
              <a:t> </a:t>
            </a:r>
            <a:r>
              <a:rPr lang="en-US" sz="1798" dirty="0" err="1" smtClean="0"/>
              <a:t>bibendum</a:t>
            </a:r>
            <a:r>
              <a:rPr lang="en-US" sz="1798" dirty="0" smtClean="0"/>
              <a:t> </a:t>
            </a:r>
            <a:r>
              <a:rPr lang="en-US" sz="1798" dirty="0" err="1" smtClean="0"/>
              <a:t>nisl</a:t>
            </a:r>
            <a:r>
              <a:rPr lang="en-US" sz="1798" dirty="0" smtClean="0"/>
              <a:t>, </a:t>
            </a:r>
            <a:r>
              <a:rPr lang="en-US" sz="1798" dirty="0" err="1" smtClean="0"/>
              <a:t>eget</a:t>
            </a:r>
            <a:r>
              <a:rPr lang="en-US" sz="1798" dirty="0" smtClean="0"/>
              <a:t> </a:t>
            </a:r>
            <a:r>
              <a:rPr lang="en-US" sz="1798" dirty="0" err="1" smtClean="0"/>
              <a:t>tempor</a:t>
            </a:r>
            <a:r>
              <a:rPr lang="en-US" sz="1798" dirty="0" smtClean="0"/>
              <a:t> </a:t>
            </a:r>
            <a:r>
              <a:rPr lang="en-US" sz="1798" dirty="0" err="1" smtClean="0"/>
              <a:t>neque</a:t>
            </a:r>
            <a:r>
              <a:rPr lang="en-US" sz="1798" dirty="0" smtClean="0"/>
              <a:t> </a:t>
            </a:r>
            <a:r>
              <a:rPr lang="en-US" sz="1798" dirty="0" err="1" smtClean="0"/>
              <a:t>ultrices</a:t>
            </a:r>
            <a:r>
              <a:rPr lang="en-US" sz="1798" dirty="0" smtClean="0"/>
              <a:t> vel. </a:t>
            </a:r>
            <a:r>
              <a:rPr lang="en-US" sz="1798" dirty="0" err="1" smtClean="0"/>
              <a:t>Aliquam</a:t>
            </a:r>
            <a:r>
              <a:rPr lang="en-US" sz="1798" dirty="0" smtClean="0"/>
              <a:t> id </a:t>
            </a:r>
            <a:r>
              <a:rPr lang="en-US" sz="1798" dirty="0" err="1" smtClean="0"/>
              <a:t>imper</a:t>
            </a:r>
            <a:r>
              <a:rPr lang="en-US" sz="1798" dirty="0" smtClean="0"/>
              <a:t> diet </a:t>
            </a:r>
            <a:r>
              <a:rPr lang="en-US" sz="1798" dirty="0" err="1" smtClean="0"/>
              <a:t>urna</a:t>
            </a:r>
            <a:r>
              <a:rPr lang="en-US" sz="1798" dirty="0" smtClean="0"/>
              <a:t>,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laoreet</a:t>
            </a:r>
            <a:r>
              <a:rPr lang="en-US" sz="1798" dirty="0" smtClean="0"/>
              <a:t> </a:t>
            </a:r>
            <a:r>
              <a:rPr lang="en-US" sz="1798" dirty="0" err="1" smtClean="0"/>
              <a:t>turpis</a:t>
            </a:r>
            <a:r>
              <a:rPr lang="en-US" sz="1798" dirty="0" smtClean="0"/>
              <a:t>. </a:t>
            </a:r>
            <a:r>
              <a:rPr lang="en-US" sz="1798" dirty="0" err="1" smtClean="0"/>
              <a:t>Vivamus</a:t>
            </a:r>
            <a:r>
              <a:rPr lang="en-US" sz="1798" dirty="0" smtClean="0"/>
              <a:t> </a:t>
            </a:r>
            <a:r>
              <a:rPr lang="en-US" sz="1798" dirty="0" err="1" smtClean="0"/>
              <a:t>vulputate</a:t>
            </a:r>
            <a:r>
              <a:rPr lang="en-US" sz="1798" dirty="0" smtClean="0"/>
              <a:t> </a:t>
            </a:r>
            <a:r>
              <a:rPr lang="en-US" sz="1798" dirty="0" err="1" smtClean="0"/>
              <a:t>auctor</a:t>
            </a:r>
            <a:r>
              <a:rPr lang="en-US" sz="1798" dirty="0" smtClean="0"/>
              <a:t> </a:t>
            </a:r>
            <a:r>
              <a:rPr lang="en-US" sz="1798" dirty="0" err="1" smtClean="0"/>
              <a:t>velit</a:t>
            </a:r>
            <a:r>
              <a:rPr lang="en-US" sz="1798" dirty="0" smtClean="0"/>
              <a:t> at </a:t>
            </a:r>
            <a:r>
              <a:rPr lang="en-US" sz="1798" dirty="0" err="1" smtClean="0"/>
              <a:t>molestie</a:t>
            </a:r>
            <a:r>
              <a:rPr lang="en-US" sz="1798" dirty="0" smtClean="0"/>
              <a:t>.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 </a:t>
            </a:r>
            <a:r>
              <a:rPr lang="en-US" sz="1798" dirty="0" err="1" smtClean="0"/>
              <a:t>vestibulum</a:t>
            </a:r>
            <a:r>
              <a:rPr lang="en-US" sz="1798" dirty="0" smtClean="0"/>
              <a:t> nisi a  </a:t>
            </a:r>
            <a:r>
              <a:rPr lang="en-US" sz="1798" dirty="0" err="1" smtClean="0"/>
              <a:t>consectetur</a:t>
            </a:r>
            <a:r>
              <a:rPr lang="en-US" sz="1798" dirty="0" smtClean="0"/>
              <a:t>.  </a:t>
            </a:r>
            <a:r>
              <a:rPr lang="en-US" sz="1798" dirty="0" err="1" smtClean="0"/>
              <a:t>Praesent</a:t>
            </a:r>
            <a:r>
              <a:rPr lang="en-US" sz="1798" dirty="0" smtClean="0"/>
              <a:t>  </a:t>
            </a:r>
            <a:r>
              <a:rPr lang="en-US" sz="1798" dirty="0" err="1" smtClean="0"/>
              <a:t>venenatis</a:t>
            </a:r>
            <a:r>
              <a:rPr lang="en-US" sz="1798" dirty="0" smtClean="0"/>
              <a:t>  a  </a:t>
            </a:r>
            <a:r>
              <a:rPr lang="en-US" sz="1798" dirty="0" err="1" smtClean="0"/>
              <a:t>neque</a:t>
            </a:r>
            <a:r>
              <a:rPr lang="en-US" sz="1798" dirty="0" smtClean="0"/>
              <a:t>  at  </a:t>
            </a:r>
            <a:r>
              <a:rPr lang="en-US" sz="1798" dirty="0" err="1" smtClean="0"/>
              <a:t>imperdiet</a:t>
            </a:r>
            <a:r>
              <a:rPr lang="en-US" sz="1798" dirty="0" smtClean="0"/>
              <a:t>.  </a:t>
            </a:r>
            <a:r>
              <a:rPr lang="en-US" sz="1798" dirty="0" err="1" smtClean="0"/>
              <a:t>Cras</a:t>
            </a:r>
            <a:r>
              <a:rPr lang="en-US" sz="1798" dirty="0" smtClean="0"/>
              <a:t>  </a:t>
            </a:r>
            <a:r>
              <a:rPr lang="en-US" sz="1798" dirty="0" err="1" smtClean="0"/>
              <a:t>pharetra</a:t>
            </a:r>
            <a:r>
              <a:rPr lang="en-US" sz="1798" dirty="0" smtClean="0"/>
              <a:t>  lacus  ac  </a:t>
            </a:r>
            <a:r>
              <a:rPr lang="en-US" sz="1798" dirty="0" err="1" smtClean="0"/>
              <a:t>eleifend</a:t>
            </a:r>
            <a:r>
              <a:rPr lang="en-US" sz="1798" dirty="0" smtClean="0"/>
              <a:t> </a:t>
            </a:r>
            <a:r>
              <a:rPr lang="en-US" sz="1798" dirty="0" err="1" smtClean="0"/>
              <a:t>fringilla</a:t>
            </a:r>
            <a:r>
              <a:rPr lang="en-US" sz="1798" dirty="0" smtClean="0"/>
              <a:t>. </a:t>
            </a:r>
            <a:r>
              <a:rPr lang="en-US" sz="1798" dirty="0" err="1" smtClean="0"/>
              <a:t>Cras</a:t>
            </a:r>
            <a:r>
              <a:rPr lang="en-US" sz="1798" dirty="0" smtClean="0"/>
              <a:t> non </a:t>
            </a:r>
            <a:r>
              <a:rPr lang="en-US" sz="1798" dirty="0" err="1" smtClean="0"/>
              <a:t>ultricies</a:t>
            </a:r>
            <a:r>
              <a:rPr lang="en-US" sz="1798" dirty="0" smtClean="0"/>
              <a:t> </a:t>
            </a:r>
            <a:r>
              <a:rPr lang="en-US" sz="1798" dirty="0" err="1" smtClean="0"/>
              <a:t>enim</a:t>
            </a:r>
            <a:r>
              <a:rPr lang="en-US" sz="1798" dirty="0" smtClean="0"/>
              <a:t>.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scelerisque</a:t>
            </a:r>
            <a:r>
              <a:rPr lang="en-US" sz="1798" dirty="0" smtClean="0"/>
              <a:t> </a:t>
            </a:r>
            <a:r>
              <a:rPr lang="en-US" sz="1798" dirty="0" err="1" smtClean="0"/>
              <a:t>arcu</a:t>
            </a:r>
            <a:r>
              <a:rPr lang="en-US" sz="1798" dirty="0" smtClean="0"/>
              <a:t> </a:t>
            </a:r>
            <a:r>
              <a:rPr lang="en-US" sz="1798" dirty="0" err="1" smtClean="0"/>
              <a:t>vel</a:t>
            </a:r>
            <a:r>
              <a:rPr lang="en-US" sz="1798" dirty="0" smtClean="0"/>
              <a:t> </a:t>
            </a:r>
            <a:r>
              <a:rPr lang="en-US" sz="1798" dirty="0" err="1" smtClean="0"/>
              <a:t>mauris</a:t>
            </a:r>
            <a:r>
              <a:rPr lang="en-US" sz="1798" dirty="0" smtClean="0"/>
              <a:t> </a:t>
            </a:r>
            <a:r>
              <a:rPr lang="en-US" sz="1798" dirty="0" err="1" smtClean="0"/>
              <a:t>consequat</a:t>
            </a:r>
            <a:r>
              <a:rPr lang="en-US" sz="1798" dirty="0" smtClean="0"/>
              <a:t>, non </a:t>
            </a:r>
            <a:r>
              <a:rPr lang="en-US" sz="1798" dirty="0" err="1" smtClean="0"/>
              <a:t>consequat</a:t>
            </a:r>
            <a:r>
              <a:rPr lang="en-US" sz="1798" dirty="0" smtClean="0"/>
              <a:t> </a:t>
            </a:r>
            <a:r>
              <a:rPr lang="en-US" sz="1798" dirty="0" err="1" smtClean="0"/>
              <a:t>nulla</a:t>
            </a:r>
            <a:r>
              <a:rPr lang="en-US" sz="1798" dirty="0" smtClean="0"/>
              <a:t> </a:t>
            </a:r>
            <a:r>
              <a:rPr lang="en-US" sz="1798" dirty="0" err="1" smtClean="0"/>
              <a:t>consequat</a:t>
            </a:r>
            <a:r>
              <a:rPr lang="en-US" sz="1798" dirty="0" smtClean="0"/>
              <a:t>.</a:t>
            </a:r>
            <a:endParaRPr lang="en-US" sz="1798" dirty="0"/>
          </a:p>
          <a:p>
            <a:endParaRPr lang="en-US" sz="1798" dirty="0"/>
          </a:p>
        </p:txBody>
      </p:sp>
      <p:sp>
        <p:nvSpPr>
          <p:cNvPr id="8" name="TextBox 7"/>
          <p:cNvSpPr txBox="1"/>
          <p:nvPr/>
        </p:nvSpPr>
        <p:spPr>
          <a:xfrm>
            <a:off x="5145089" y="12624928"/>
            <a:ext cx="4819529" cy="4519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8" dirty="0" smtClean="0"/>
              <a:t>Nulla a </a:t>
            </a:r>
            <a:r>
              <a:rPr lang="en-US" sz="1798" dirty="0" err="1" smtClean="0"/>
              <a:t>eros</a:t>
            </a:r>
            <a:r>
              <a:rPr lang="en-US" sz="1798" dirty="0" smtClean="0"/>
              <a:t> </a:t>
            </a:r>
            <a:r>
              <a:rPr lang="en-US" sz="1798" dirty="0" err="1" smtClean="0"/>
              <a:t>quis</a:t>
            </a:r>
            <a:r>
              <a:rPr lang="en-US" sz="1798" dirty="0" smtClean="0"/>
              <a:t> nisi </a:t>
            </a:r>
            <a:r>
              <a:rPr lang="en-US" sz="1798" dirty="0" err="1" smtClean="0"/>
              <a:t>egestas</a:t>
            </a:r>
            <a:r>
              <a:rPr lang="en-US" sz="1798" dirty="0" smtClean="0"/>
              <a:t> </a:t>
            </a:r>
            <a:r>
              <a:rPr lang="en-US" sz="1798" dirty="0" err="1" smtClean="0"/>
              <a:t>egestas</a:t>
            </a:r>
            <a:r>
              <a:rPr lang="en-US" sz="1798" dirty="0" smtClean="0"/>
              <a:t>. </a:t>
            </a:r>
            <a:r>
              <a:rPr lang="en-US" sz="1798" dirty="0" err="1" smtClean="0"/>
              <a:t>Etiam</a:t>
            </a:r>
            <a:r>
              <a:rPr lang="en-US" sz="1798" dirty="0" smtClean="0"/>
              <a:t> </a:t>
            </a:r>
            <a:r>
              <a:rPr lang="en-US" sz="1798" dirty="0" err="1" smtClean="0"/>
              <a:t>eu</a:t>
            </a:r>
            <a:r>
              <a:rPr lang="en-US" sz="1798" dirty="0" smtClean="0"/>
              <a:t> </a:t>
            </a:r>
            <a:r>
              <a:rPr lang="en-US" sz="1798" dirty="0" err="1" smtClean="0"/>
              <a:t>facilisis</a:t>
            </a:r>
            <a:r>
              <a:rPr lang="en-US" sz="1798" dirty="0" smtClean="0"/>
              <a:t> </a:t>
            </a:r>
            <a:r>
              <a:rPr lang="en-US" sz="1798" dirty="0" err="1" smtClean="0"/>
              <a:t>sem</a:t>
            </a:r>
            <a:r>
              <a:rPr lang="en-US" sz="1798" dirty="0" smtClean="0"/>
              <a:t>, </a:t>
            </a:r>
            <a:r>
              <a:rPr lang="en-US" sz="1798" dirty="0" err="1" smtClean="0"/>
              <a:t>volutpat</a:t>
            </a:r>
            <a:r>
              <a:rPr lang="en-US" sz="1798" dirty="0" smtClean="0"/>
              <a:t> </a:t>
            </a:r>
            <a:r>
              <a:rPr lang="en-US" sz="1798" dirty="0" err="1" smtClean="0"/>
              <a:t>malesuada</a:t>
            </a:r>
            <a:r>
              <a:rPr lang="en-US" sz="1798" dirty="0" smtClean="0"/>
              <a:t> </a:t>
            </a:r>
            <a:r>
              <a:rPr lang="en-US" sz="1798" dirty="0" err="1" smtClean="0"/>
              <a:t>neque</a:t>
            </a:r>
            <a:r>
              <a:rPr lang="en-US" sz="1798" dirty="0" smtClean="0"/>
              <a:t>. </a:t>
            </a:r>
            <a:r>
              <a:rPr lang="en-US" sz="1798" dirty="0" err="1" smtClean="0"/>
              <a:t>Vivamus</a:t>
            </a:r>
            <a:r>
              <a:rPr lang="en-US" sz="1798" dirty="0" smtClean="0"/>
              <a:t> </a:t>
            </a:r>
            <a:r>
              <a:rPr lang="en-US" sz="1798" dirty="0" err="1" smtClean="0"/>
              <a:t>nec</a:t>
            </a:r>
            <a:r>
              <a:rPr lang="en-US" sz="1798" dirty="0" smtClean="0"/>
              <a:t> </a:t>
            </a:r>
            <a:r>
              <a:rPr lang="en-US" sz="1798" dirty="0" err="1" smtClean="0"/>
              <a:t>massa</a:t>
            </a:r>
            <a:r>
              <a:rPr lang="en-US" sz="1798" dirty="0" smtClean="0"/>
              <a:t> </a:t>
            </a:r>
            <a:r>
              <a:rPr lang="en-US" sz="1798" dirty="0" err="1" smtClean="0"/>
              <a:t>mattis</a:t>
            </a:r>
            <a:r>
              <a:rPr lang="en-US" sz="1798" dirty="0" smtClean="0"/>
              <a:t>, </a:t>
            </a:r>
            <a:r>
              <a:rPr lang="en-US" sz="1798" dirty="0" err="1" smtClean="0"/>
              <a:t>iaculis</a:t>
            </a:r>
            <a:r>
              <a:rPr lang="en-US" sz="1798" dirty="0" smtClean="0"/>
              <a:t> </a:t>
            </a:r>
            <a:r>
              <a:rPr lang="en-US" sz="1798" dirty="0" err="1" smtClean="0"/>
              <a:t>velit</a:t>
            </a:r>
            <a:r>
              <a:rPr lang="en-US" sz="1798" dirty="0" smtClean="0"/>
              <a:t> </a:t>
            </a:r>
            <a:r>
              <a:rPr lang="en-US" sz="1798" dirty="0" err="1" smtClean="0"/>
              <a:t>maximus</a:t>
            </a:r>
            <a:r>
              <a:rPr lang="en-US" sz="1798" dirty="0" smtClean="0"/>
              <a:t>, cursus lorem. </a:t>
            </a:r>
            <a:r>
              <a:rPr lang="en-US" sz="1798" dirty="0" err="1" smtClean="0"/>
              <a:t>Nullam</a:t>
            </a:r>
            <a:r>
              <a:rPr lang="en-US" sz="1798" dirty="0" smtClean="0"/>
              <a:t> </a:t>
            </a:r>
            <a:r>
              <a:rPr lang="en-US" sz="1798" dirty="0" err="1" smtClean="0"/>
              <a:t>sem</a:t>
            </a:r>
            <a:r>
              <a:rPr lang="en-US" sz="1798" dirty="0" smtClean="0"/>
              <a:t> </a:t>
            </a:r>
            <a:r>
              <a:rPr lang="en-US" sz="1798" dirty="0" err="1" smtClean="0"/>
              <a:t>diam</a:t>
            </a:r>
            <a:r>
              <a:rPr lang="en-US" sz="1798" dirty="0" smtClean="0"/>
              <a:t>, </a:t>
            </a:r>
            <a:r>
              <a:rPr lang="en-US" sz="1798" dirty="0" err="1" smtClean="0"/>
              <a:t>tempor</a:t>
            </a:r>
            <a:r>
              <a:rPr lang="en-US" sz="1798" dirty="0" smtClean="0"/>
              <a:t> </a:t>
            </a:r>
          </a:p>
          <a:p>
            <a:r>
              <a:rPr lang="en-US" sz="1798" dirty="0" err="1" smtClean="0"/>
              <a:t>vel</a:t>
            </a:r>
            <a:r>
              <a:rPr lang="en-US" sz="1798" dirty="0" smtClean="0"/>
              <a:t> dictum </a:t>
            </a:r>
            <a:r>
              <a:rPr lang="en-US" sz="1798" dirty="0" err="1" smtClean="0"/>
              <a:t>quis</a:t>
            </a:r>
            <a:r>
              <a:rPr lang="en-US" sz="1798" dirty="0" smtClean="0"/>
              <a:t>, semper </a:t>
            </a:r>
            <a:r>
              <a:rPr lang="en-US" sz="1798" dirty="0" err="1" smtClean="0"/>
              <a:t>ut</a:t>
            </a:r>
            <a:r>
              <a:rPr lang="en-US" sz="1798" dirty="0" smtClean="0"/>
              <a:t> </a:t>
            </a:r>
            <a:r>
              <a:rPr lang="en-US" sz="1798" dirty="0" err="1" smtClean="0"/>
              <a:t>felis</a:t>
            </a:r>
            <a:r>
              <a:rPr lang="en-US" sz="1798" dirty="0" smtClean="0"/>
              <a:t>. </a:t>
            </a:r>
            <a:r>
              <a:rPr lang="en-US" sz="1798" dirty="0" err="1" smtClean="0"/>
              <a:t>Integ</a:t>
            </a:r>
            <a:r>
              <a:rPr lang="en-US" sz="1798" dirty="0" smtClean="0"/>
              <a:t> </a:t>
            </a:r>
            <a:r>
              <a:rPr lang="en-US" sz="1798" dirty="0" err="1" smtClean="0"/>
              <a:t>er</a:t>
            </a:r>
            <a:r>
              <a:rPr lang="en-US" sz="1798" dirty="0" smtClean="0"/>
              <a:t> </a:t>
            </a:r>
            <a:r>
              <a:rPr lang="en-US" sz="1798" dirty="0" err="1" smtClean="0"/>
              <a:t>egestas</a:t>
            </a:r>
            <a:r>
              <a:rPr lang="en-US" sz="1798" dirty="0" smtClean="0"/>
              <a:t> </a:t>
            </a:r>
            <a:r>
              <a:rPr lang="en-US" sz="1798" dirty="0" err="1" smtClean="0"/>
              <a:t>augue</a:t>
            </a:r>
            <a:r>
              <a:rPr lang="en-US" sz="1798" dirty="0" smtClean="0"/>
              <a:t> </a:t>
            </a:r>
            <a:r>
              <a:rPr lang="en-US" sz="1798" dirty="0" err="1" smtClean="0"/>
              <a:t>turpis</a:t>
            </a:r>
            <a:r>
              <a:rPr lang="en-US" sz="1798" dirty="0" smtClean="0"/>
              <a:t>, </a:t>
            </a:r>
            <a:r>
              <a:rPr lang="en-US" sz="1798" dirty="0" err="1" smtClean="0"/>
              <a:t>vel</a:t>
            </a:r>
            <a:r>
              <a:rPr lang="en-US" sz="1798" dirty="0" smtClean="0"/>
              <a:t> </a:t>
            </a:r>
            <a:r>
              <a:rPr lang="en-US" sz="1798" dirty="0" err="1" smtClean="0"/>
              <a:t>feugiat</a:t>
            </a:r>
            <a:r>
              <a:rPr lang="en-US" sz="1798" dirty="0" smtClean="0"/>
              <a:t> mi </a:t>
            </a:r>
            <a:r>
              <a:rPr lang="en-US" sz="1798" dirty="0" err="1" smtClean="0"/>
              <a:t>pulvinar</a:t>
            </a:r>
            <a:r>
              <a:rPr lang="en-US" sz="1798" dirty="0" smtClean="0"/>
              <a:t> vel.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augue</a:t>
            </a:r>
            <a:r>
              <a:rPr lang="en-US" sz="1798" dirty="0" smtClean="0"/>
              <a:t> </a:t>
            </a:r>
            <a:r>
              <a:rPr lang="en-US" sz="1798" dirty="0" err="1" smtClean="0"/>
              <a:t>turpis</a:t>
            </a:r>
            <a:r>
              <a:rPr lang="en-US" sz="1798" dirty="0" smtClean="0"/>
              <a:t>, </a:t>
            </a:r>
            <a:r>
              <a:rPr lang="en-US" sz="1798" dirty="0" err="1" smtClean="0"/>
              <a:t>malesuada</a:t>
            </a:r>
            <a:r>
              <a:rPr lang="en-US" sz="1798" dirty="0" smtClean="0"/>
              <a:t>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nibh</a:t>
            </a:r>
            <a:r>
              <a:rPr lang="en-US" sz="1798" dirty="0" smtClean="0"/>
              <a:t> </a:t>
            </a:r>
            <a:r>
              <a:rPr lang="en-US" sz="1798" dirty="0" err="1" smtClean="0"/>
              <a:t>eget</a:t>
            </a:r>
            <a:r>
              <a:rPr lang="en-US" sz="1798" dirty="0" smtClean="0"/>
              <a:t>, </a:t>
            </a:r>
            <a:r>
              <a:rPr lang="en-US" sz="1798" dirty="0" err="1" smtClean="0"/>
              <a:t>tincidunt</a:t>
            </a:r>
            <a:r>
              <a:rPr lang="en-US" sz="1798" dirty="0" smtClean="0"/>
              <a:t> </a:t>
            </a:r>
            <a:r>
              <a:rPr lang="en-US" sz="1798" dirty="0" err="1" smtClean="0"/>
              <a:t>rhoncus</a:t>
            </a:r>
            <a:r>
              <a:rPr lang="en-US" sz="1798" dirty="0" smtClean="0"/>
              <a:t> </a:t>
            </a:r>
            <a:r>
              <a:rPr lang="en-US" sz="1798" dirty="0" err="1" smtClean="0"/>
              <a:t>nunc</a:t>
            </a:r>
            <a:r>
              <a:rPr lang="en-US" sz="1798" dirty="0" smtClean="0"/>
              <a:t>. </a:t>
            </a:r>
            <a:r>
              <a:rPr lang="en-US" sz="1798" dirty="0" err="1" smtClean="0"/>
              <a:t>Nunc</a:t>
            </a:r>
            <a:r>
              <a:rPr lang="en-US" sz="1798" dirty="0" smtClean="0"/>
              <a:t> </a:t>
            </a:r>
            <a:r>
              <a:rPr lang="en-US" sz="1798" dirty="0" err="1" smtClean="0"/>
              <a:t>ullamcorper</a:t>
            </a:r>
            <a:r>
              <a:rPr lang="en-US" sz="1798" dirty="0" smtClean="0"/>
              <a:t> </a:t>
            </a:r>
            <a:r>
              <a:rPr lang="en-US" sz="1798" dirty="0" err="1" smtClean="0"/>
              <a:t>ut</a:t>
            </a:r>
            <a:r>
              <a:rPr lang="en-US" sz="1798" dirty="0" smtClean="0"/>
              <a:t> ligula </a:t>
            </a:r>
          </a:p>
          <a:p>
            <a:r>
              <a:rPr lang="en-US" sz="1798" dirty="0" smtClean="0"/>
              <a:t>ac 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.  </a:t>
            </a:r>
            <a:r>
              <a:rPr lang="en-US" sz="1798" dirty="0" err="1" smtClean="0"/>
              <a:t>Etiam</a:t>
            </a:r>
            <a:r>
              <a:rPr lang="en-US" sz="1798" dirty="0" smtClean="0"/>
              <a:t>  </a:t>
            </a:r>
            <a:r>
              <a:rPr lang="en-US" sz="1798" dirty="0" err="1" smtClean="0"/>
              <a:t>tempor</a:t>
            </a:r>
            <a:r>
              <a:rPr lang="en-US" sz="1798" dirty="0" smtClean="0"/>
              <a:t>,  ipsum  at  </a:t>
            </a:r>
            <a:r>
              <a:rPr lang="en-US" sz="1798" dirty="0" err="1" smtClean="0"/>
              <a:t>scelerisque</a:t>
            </a:r>
            <a:r>
              <a:rPr lang="en-US" sz="1798" dirty="0" smtClean="0"/>
              <a:t>  </a:t>
            </a:r>
            <a:r>
              <a:rPr lang="en-US" sz="1798" dirty="0" err="1" smtClean="0"/>
              <a:t>sagittis</a:t>
            </a:r>
            <a:r>
              <a:rPr lang="en-US" sz="1798" dirty="0" smtClean="0"/>
              <a:t>,  nisi  </a:t>
            </a:r>
            <a:r>
              <a:rPr lang="en-US" sz="1798" dirty="0" err="1" smtClean="0"/>
              <a:t>purus</a:t>
            </a:r>
            <a:r>
              <a:rPr lang="en-US" sz="1798" dirty="0" smtClean="0"/>
              <a:t>  </a:t>
            </a:r>
            <a:r>
              <a:rPr lang="en-US" sz="1798" dirty="0" err="1" smtClean="0"/>
              <a:t>porttitor</a:t>
            </a:r>
            <a:r>
              <a:rPr lang="en-US" sz="1798" dirty="0" smtClean="0"/>
              <a:t>  </a:t>
            </a:r>
            <a:r>
              <a:rPr lang="en-US" sz="1798" dirty="0" err="1" smtClean="0"/>
              <a:t>nibh</a:t>
            </a:r>
            <a:r>
              <a:rPr lang="en-US" sz="1798" dirty="0" smtClean="0"/>
              <a:t>,  a </a:t>
            </a:r>
            <a:r>
              <a:rPr lang="en-US" sz="1798" dirty="0" err="1" smtClean="0"/>
              <a:t>mollis</a:t>
            </a:r>
            <a:r>
              <a:rPr lang="en-US" sz="1798" dirty="0" smtClean="0"/>
              <a:t> </a:t>
            </a:r>
            <a:r>
              <a:rPr lang="en-US" sz="1798" dirty="0" err="1" smtClean="0"/>
              <a:t>arcu</a:t>
            </a:r>
            <a:r>
              <a:rPr lang="en-US" sz="1798" dirty="0" smtClean="0"/>
              <a:t> magna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nibh</a:t>
            </a:r>
            <a:r>
              <a:rPr lang="en-US" sz="1798" dirty="0" smtClean="0"/>
              <a:t>. </a:t>
            </a:r>
            <a:r>
              <a:rPr lang="en-US" sz="1798" dirty="0" err="1" smtClean="0"/>
              <a:t>Duis</a:t>
            </a:r>
            <a:r>
              <a:rPr lang="en-US" sz="1798" dirty="0" smtClean="0"/>
              <a:t>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imperdiet</a:t>
            </a:r>
            <a:r>
              <a:rPr lang="en-US" sz="1798" dirty="0" smtClean="0"/>
              <a:t> ante. </a:t>
            </a:r>
            <a:r>
              <a:rPr lang="en-US" sz="1798" dirty="0" err="1" smtClean="0"/>
              <a:t>Ut</a:t>
            </a:r>
            <a:r>
              <a:rPr lang="en-US" sz="1798" dirty="0" smtClean="0"/>
              <a:t> </a:t>
            </a:r>
            <a:r>
              <a:rPr lang="en-US" sz="1798" dirty="0" err="1" smtClean="0"/>
              <a:t>hendrerit</a:t>
            </a:r>
            <a:r>
              <a:rPr lang="en-US" sz="1798" dirty="0" smtClean="0"/>
              <a:t> </a:t>
            </a:r>
            <a:r>
              <a:rPr lang="en-US" sz="1798" dirty="0" err="1" smtClean="0"/>
              <a:t>erat</a:t>
            </a:r>
            <a:r>
              <a:rPr lang="en-US" sz="1798" dirty="0" smtClean="0"/>
              <a:t> </a:t>
            </a:r>
            <a:r>
              <a:rPr lang="en-US" sz="1798" dirty="0" err="1" smtClean="0"/>
              <a:t>erat</a:t>
            </a:r>
            <a:r>
              <a:rPr lang="en-US" sz="1798" dirty="0" smtClean="0"/>
              <a:t>, </a:t>
            </a:r>
            <a:r>
              <a:rPr lang="en-US" sz="1798" dirty="0" err="1" smtClean="0"/>
              <a:t>eget</a:t>
            </a:r>
            <a:r>
              <a:rPr lang="en-US" sz="1798" dirty="0" smtClean="0"/>
              <a:t> </a:t>
            </a:r>
            <a:r>
              <a:rPr lang="en-US" sz="1798" dirty="0" err="1" smtClean="0"/>
              <a:t>convallis</a:t>
            </a:r>
            <a:r>
              <a:rPr lang="en-US" sz="1798" dirty="0" smtClean="0"/>
              <a:t> </a:t>
            </a:r>
          </a:p>
          <a:p>
            <a:r>
              <a:rPr lang="en-US" sz="1798" dirty="0" err="1" smtClean="0"/>
              <a:t>lectus</a:t>
            </a:r>
            <a:r>
              <a:rPr lang="en-US" sz="1798" dirty="0" smtClean="0"/>
              <a:t> </a:t>
            </a:r>
            <a:r>
              <a:rPr lang="en-US" sz="1798" dirty="0" err="1" smtClean="0"/>
              <a:t>molestie</a:t>
            </a:r>
            <a:r>
              <a:rPr lang="en-US" sz="1798" dirty="0" smtClean="0"/>
              <a:t> et. </a:t>
            </a:r>
            <a:r>
              <a:rPr lang="en-US" sz="1798" dirty="0" err="1" smtClean="0"/>
              <a:t>Duis</a:t>
            </a:r>
            <a:r>
              <a:rPr lang="en-US" sz="1798" dirty="0" smtClean="0"/>
              <a:t> </a:t>
            </a:r>
            <a:r>
              <a:rPr lang="en-US" sz="1798" dirty="0" err="1" smtClean="0"/>
              <a:t>euismod</a:t>
            </a:r>
            <a:r>
              <a:rPr lang="en-US" sz="1798" dirty="0" smtClean="0"/>
              <a:t> </a:t>
            </a:r>
            <a:r>
              <a:rPr lang="en-US" sz="1798" dirty="0" err="1" smtClean="0"/>
              <a:t>nibh</a:t>
            </a:r>
            <a:r>
              <a:rPr lang="en-US" sz="1798" dirty="0" smtClean="0"/>
              <a:t> vitae nisi </a:t>
            </a:r>
            <a:r>
              <a:rPr lang="en-US" sz="1798" dirty="0" err="1" smtClean="0"/>
              <a:t>tempor</a:t>
            </a:r>
            <a:r>
              <a:rPr lang="en-US" sz="1798" dirty="0" smtClean="0"/>
              <a:t> </a:t>
            </a:r>
            <a:r>
              <a:rPr lang="en-US" sz="1798" dirty="0" err="1" smtClean="0"/>
              <a:t>molestie</a:t>
            </a:r>
            <a:r>
              <a:rPr lang="en-US" sz="1798" dirty="0" smtClean="0"/>
              <a:t>.</a:t>
            </a:r>
          </a:p>
          <a:p>
            <a:endParaRPr lang="it-IT" sz="1798" dirty="0"/>
          </a:p>
          <a:p>
            <a:endParaRPr lang="en-US" sz="1798" dirty="0"/>
          </a:p>
        </p:txBody>
      </p:sp>
      <p:sp>
        <p:nvSpPr>
          <p:cNvPr id="10" name="TextBox 9"/>
          <p:cNvSpPr txBox="1"/>
          <p:nvPr/>
        </p:nvSpPr>
        <p:spPr>
          <a:xfrm>
            <a:off x="298508" y="8269496"/>
            <a:ext cx="4803653" cy="4396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8" dirty="0" err="1" smtClean="0"/>
              <a:t>Vestibulum</a:t>
            </a:r>
            <a:r>
              <a:rPr lang="en-US" sz="1998" dirty="0" smtClean="0"/>
              <a:t> </a:t>
            </a:r>
            <a:r>
              <a:rPr lang="en-US" sz="1998" dirty="0" err="1" smtClean="0"/>
              <a:t>odio</a:t>
            </a:r>
            <a:r>
              <a:rPr lang="en-US" sz="1998" dirty="0" smtClean="0"/>
              <a:t> </a:t>
            </a:r>
            <a:r>
              <a:rPr lang="en-US" sz="1998" dirty="0" err="1" smtClean="0"/>
              <a:t>diam</a:t>
            </a:r>
            <a:r>
              <a:rPr lang="en-US" sz="1998" dirty="0" smtClean="0"/>
              <a:t>, </a:t>
            </a:r>
            <a:r>
              <a:rPr lang="en-US" sz="1998" dirty="0" err="1" smtClean="0"/>
              <a:t>mattis</a:t>
            </a:r>
            <a:r>
              <a:rPr lang="en-US" sz="1998" dirty="0" smtClean="0"/>
              <a:t> sit </a:t>
            </a:r>
            <a:r>
              <a:rPr lang="en-US" sz="1998" dirty="0" err="1" smtClean="0"/>
              <a:t>amet</a:t>
            </a:r>
            <a:r>
              <a:rPr lang="en-US" sz="1998" dirty="0" smtClean="0"/>
              <a:t> </a:t>
            </a:r>
            <a:r>
              <a:rPr lang="en-US" sz="1998" dirty="0" err="1" smtClean="0"/>
              <a:t>nulla</a:t>
            </a:r>
            <a:r>
              <a:rPr lang="en-US" sz="1998" dirty="0" smtClean="0"/>
              <a:t> a, </a:t>
            </a:r>
            <a:r>
              <a:rPr lang="en-US" sz="1998" dirty="0" err="1" smtClean="0"/>
              <a:t>ultricies</a:t>
            </a:r>
            <a:r>
              <a:rPr lang="en-US" sz="1998" dirty="0" smtClean="0"/>
              <a:t> </a:t>
            </a:r>
            <a:r>
              <a:rPr lang="en-US" sz="1998" dirty="0" err="1" smtClean="0"/>
              <a:t>pulvinar</a:t>
            </a:r>
            <a:r>
              <a:rPr lang="en-US" sz="1998" dirty="0" smtClean="0"/>
              <a:t> libero. </a:t>
            </a:r>
            <a:r>
              <a:rPr lang="en-US" sz="1998" dirty="0" err="1" smtClean="0"/>
              <a:t>Nunc</a:t>
            </a:r>
            <a:r>
              <a:rPr lang="en-US" sz="1998" dirty="0" smtClean="0"/>
              <a:t> </a:t>
            </a:r>
            <a:r>
              <a:rPr lang="en-US" sz="1998" dirty="0" err="1" smtClean="0"/>
              <a:t>dignissim</a:t>
            </a:r>
            <a:r>
              <a:rPr lang="en-US" sz="1998" dirty="0" smtClean="0"/>
              <a:t> lacus </a:t>
            </a:r>
            <a:r>
              <a:rPr lang="en-US" sz="1998" dirty="0" err="1" smtClean="0"/>
              <a:t>nec</a:t>
            </a:r>
            <a:r>
              <a:rPr lang="en-US" sz="1998" dirty="0" smtClean="0"/>
              <a:t> </a:t>
            </a:r>
            <a:r>
              <a:rPr lang="en-US" sz="1998" dirty="0" err="1" smtClean="0"/>
              <a:t>tellus</a:t>
            </a:r>
            <a:r>
              <a:rPr lang="en-US" sz="1998" dirty="0" smtClean="0"/>
              <a:t> </a:t>
            </a:r>
            <a:r>
              <a:rPr lang="en-US" sz="1998" dirty="0" err="1" smtClean="0"/>
              <a:t>efficitur</a:t>
            </a:r>
            <a:r>
              <a:rPr lang="en-US" sz="1998" dirty="0" smtClean="0"/>
              <a:t> </a:t>
            </a:r>
            <a:r>
              <a:rPr lang="en-US" sz="1998" dirty="0" err="1" smtClean="0"/>
              <a:t>condimentum</a:t>
            </a:r>
            <a:r>
              <a:rPr lang="en-US" sz="1998" dirty="0" smtClean="0"/>
              <a:t>. </a:t>
            </a:r>
            <a:r>
              <a:rPr lang="en-US" sz="1998" dirty="0" err="1" smtClean="0"/>
              <a:t>Mauris</a:t>
            </a:r>
            <a:r>
              <a:rPr lang="en-US" sz="1998" dirty="0" smtClean="0"/>
              <a:t> </a:t>
            </a:r>
            <a:r>
              <a:rPr lang="en-US" sz="1998" dirty="0" err="1" smtClean="0"/>
              <a:t>consequat</a:t>
            </a:r>
            <a:r>
              <a:rPr lang="en-US" sz="1998" dirty="0" smtClean="0"/>
              <a:t> </a:t>
            </a:r>
            <a:r>
              <a:rPr lang="en-US" sz="1998" dirty="0" err="1" smtClean="0"/>
              <a:t>dapibus</a:t>
            </a:r>
            <a:r>
              <a:rPr lang="en-US" sz="1998" dirty="0" smtClean="0"/>
              <a:t> </a:t>
            </a:r>
            <a:r>
              <a:rPr lang="en-US" sz="1998" dirty="0" err="1" smtClean="0"/>
              <a:t>elit</a:t>
            </a:r>
            <a:r>
              <a:rPr lang="en-US" sz="1998" dirty="0" smtClean="0"/>
              <a:t>, </a:t>
            </a:r>
            <a:r>
              <a:rPr lang="en-US" sz="1998" dirty="0" err="1" smtClean="0"/>
              <a:t>vulputate</a:t>
            </a:r>
            <a:r>
              <a:rPr lang="en-US" sz="1998" dirty="0" smtClean="0"/>
              <a:t> </a:t>
            </a:r>
            <a:r>
              <a:rPr lang="en-US" sz="1998" dirty="0" err="1" smtClean="0"/>
              <a:t>pulvinar</a:t>
            </a:r>
            <a:r>
              <a:rPr lang="en-US" sz="1998" dirty="0" smtClean="0"/>
              <a:t> </a:t>
            </a:r>
            <a:r>
              <a:rPr lang="en-US" sz="1998" dirty="0" err="1" smtClean="0"/>
              <a:t>sapien</a:t>
            </a:r>
            <a:r>
              <a:rPr lang="en-US" sz="1998" dirty="0" smtClean="0"/>
              <a:t> </a:t>
            </a:r>
            <a:r>
              <a:rPr lang="en-US" sz="1998" dirty="0" err="1" smtClean="0"/>
              <a:t>viverra</a:t>
            </a:r>
            <a:r>
              <a:rPr lang="en-US" sz="1998" dirty="0" smtClean="0"/>
              <a:t> at. Integer </a:t>
            </a:r>
            <a:r>
              <a:rPr lang="en-US" sz="1998" dirty="0" err="1" smtClean="0"/>
              <a:t>sed</a:t>
            </a:r>
            <a:r>
              <a:rPr lang="en-US" sz="1998" dirty="0" smtClean="0"/>
              <a:t> </a:t>
            </a:r>
            <a:r>
              <a:rPr lang="en-US" sz="1998" dirty="0" err="1" smtClean="0"/>
              <a:t>hendrerit</a:t>
            </a:r>
            <a:r>
              <a:rPr lang="en-US" sz="1998" dirty="0" smtClean="0"/>
              <a:t> ipsum. In </a:t>
            </a:r>
            <a:r>
              <a:rPr lang="en-US" sz="1998" dirty="0" err="1" smtClean="0"/>
              <a:t>feugiat</a:t>
            </a:r>
            <a:r>
              <a:rPr lang="en-US" sz="1998" dirty="0" smtClean="0"/>
              <a:t> </a:t>
            </a:r>
            <a:r>
              <a:rPr lang="en-US" sz="1998" dirty="0" err="1" smtClean="0"/>
              <a:t>tortor</a:t>
            </a:r>
            <a:r>
              <a:rPr lang="en-US" sz="1998" dirty="0" smtClean="0"/>
              <a:t> </a:t>
            </a:r>
            <a:r>
              <a:rPr lang="en-US" sz="1998" dirty="0" err="1" smtClean="0"/>
              <a:t>sed</a:t>
            </a:r>
            <a:r>
              <a:rPr lang="en-US" sz="1998" dirty="0" smtClean="0"/>
              <a:t> </a:t>
            </a:r>
            <a:r>
              <a:rPr lang="en-US" sz="1998" dirty="0" err="1" smtClean="0"/>
              <a:t>sagittis</a:t>
            </a:r>
            <a:r>
              <a:rPr lang="en-US" sz="1998" dirty="0" smtClean="0"/>
              <a:t> </a:t>
            </a:r>
            <a:r>
              <a:rPr lang="en-US" sz="1998" dirty="0" err="1" smtClean="0"/>
              <a:t>auctor</a:t>
            </a:r>
            <a:r>
              <a:rPr lang="en-US" sz="1998" dirty="0" smtClean="0"/>
              <a:t>. </a:t>
            </a:r>
            <a:r>
              <a:rPr lang="en-US" sz="1998" dirty="0" err="1" smtClean="0"/>
              <a:t>Pellentesque</a:t>
            </a:r>
            <a:r>
              <a:rPr lang="en-US" sz="1998" dirty="0" smtClean="0"/>
              <a:t> cursus </a:t>
            </a:r>
            <a:r>
              <a:rPr lang="en-US" sz="1998" dirty="0" err="1" smtClean="0"/>
              <a:t>dapibus</a:t>
            </a:r>
            <a:r>
              <a:rPr lang="en-US" sz="1998" dirty="0" smtClean="0"/>
              <a:t> </a:t>
            </a:r>
            <a:r>
              <a:rPr lang="en-US" sz="1998" dirty="0" err="1" smtClean="0"/>
              <a:t>convallis</a:t>
            </a:r>
            <a:r>
              <a:rPr lang="en-US" sz="1998" dirty="0" smtClean="0"/>
              <a:t>. </a:t>
            </a:r>
            <a:r>
              <a:rPr lang="en-US" sz="1998" dirty="0" err="1" smtClean="0"/>
              <a:t>Donec</a:t>
            </a:r>
            <a:r>
              <a:rPr lang="en-US" sz="1998" dirty="0" smtClean="0"/>
              <a:t> </a:t>
            </a:r>
            <a:r>
              <a:rPr lang="en-US" sz="1998" dirty="0" err="1" smtClean="0"/>
              <a:t>quis</a:t>
            </a:r>
            <a:r>
              <a:rPr lang="en-US" sz="1998" dirty="0" smtClean="0"/>
              <a:t> quam </a:t>
            </a:r>
            <a:r>
              <a:rPr lang="en-US" sz="1998" dirty="0" err="1" smtClean="0"/>
              <a:t>eu</a:t>
            </a:r>
            <a:r>
              <a:rPr lang="en-US" sz="1998" dirty="0" smtClean="0"/>
              <a:t> </a:t>
            </a:r>
            <a:r>
              <a:rPr lang="en-US" sz="1998" dirty="0" err="1" smtClean="0"/>
              <a:t>elit</a:t>
            </a:r>
            <a:r>
              <a:rPr lang="en-US" sz="1998" dirty="0" smtClean="0"/>
              <a:t> </a:t>
            </a:r>
            <a:r>
              <a:rPr lang="en-US" sz="1998" dirty="0" err="1" smtClean="0"/>
              <a:t>accumsan</a:t>
            </a:r>
            <a:r>
              <a:rPr lang="en-US" sz="1998" dirty="0" smtClean="0"/>
              <a:t> </a:t>
            </a:r>
            <a:r>
              <a:rPr lang="en-US" sz="1998" dirty="0" err="1" smtClean="0"/>
              <a:t>iaculis</a:t>
            </a:r>
            <a:r>
              <a:rPr lang="en-US" sz="1998" dirty="0" smtClean="0"/>
              <a:t>. In </a:t>
            </a:r>
            <a:r>
              <a:rPr lang="en-US" sz="1998" dirty="0" err="1" smtClean="0"/>
              <a:t>sed</a:t>
            </a:r>
            <a:r>
              <a:rPr lang="en-US" sz="1998" dirty="0" smtClean="0"/>
              <a:t> </a:t>
            </a:r>
            <a:r>
              <a:rPr lang="en-US" sz="1998" dirty="0" err="1" smtClean="0"/>
              <a:t>enim</a:t>
            </a:r>
            <a:r>
              <a:rPr lang="en-US" sz="1998" dirty="0" smtClean="0"/>
              <a:t> quam. </a:t>
            </a:r>
            <a:r>
              <a:rPr lang="en-US" sz="1998" dirty="0" err="1" smtClean="0"/>
              <a:t>Cras</a:t>
            </a:r>
            <a:r>
              <a:rPr lang="en-US" sz="1998" dirty="0" smtClean="0"/>
              <a:t> </a:t>
            </a:r>
            <a:r>
              <a:rPr lang="en-US" sz="1998" dirty="0" err="1" smtClean="0"/>
              <a:t>vestibulum</a:t>
            </a:r>
            <a:r>
              <a:rPr lang="en-US" sz="1998" dirty="0" smtClean="0"/>
              <a:t> </a:t>
            </a:r>
            <a:r>
              <a:rPr lang="en-US" sz="1998" dirty="0" err="1" smtClean="0"/>
              <a:t>mattis</a:t>
            </a:r>
            <a:r>
              <a:rPr lang="en-US" sz="1998" dirty="0" smtClean="0"/>
              <a:t> </a:t>
            </a:r>
            <a:r>
              <a:rPr lang="en-US" sz="1998" dirty="0" err="1" smtClean="0"/>
              <a:t>metus</a:t>
            </a:r>
            <a:r>
              <a:rPr lang="en-US" sz="1998" dirty="0" smtClean="0"/>
              <a:t> </a:t>
            </a:r>
            <a:r>
              <a:rPr lang="en-US" sz="1998" dirty="0" err="1" smtClean="0"/>
              <a:t>quis</a:t>
            </a:r>
            <a:r>
              <a:rPr lang="en-US" sz="1998" dirty="0" smtClean="0"/>
              <a:t> </a:t>
            </a:r>
            <a:r>
              <a:rPr lang="en-US" sz="1998" dirty="0" err="1" smtClean="0"/>
              <a:t>finibus</a:t>
            </a:r>
            <a:r>
              <a:rPr lang="en-US" sz="1998" dirty="0" smtClean="0"/>
              <a:t>. </a:t>
            </a:r>
            <a:r>
              <a:rPr lang="en-US" sz="1998" dirty="0" err="1" smtClean="0"/>
              <a:t>Nunc</a:t>
            </a:r>
            <a:r>
              <a:rPr lang="en-US" sz="1998" dirty="0" smtClean="0"/>
              <a:t> ac lorem </a:t>
            </a:r>
            <a:r>
              <a:rPr lang="en-US" sz="1998" dirty="0" err="1" smtClean="0"/>
              <a:t>sed</a:t>
            </a:r>
            <a:r>
              <a:rPr lang="en-US" sz="1998" dirty="0" smtClean="0"/>
              <a:t> magna </a:t>
            </a:r>
            <a:r>
              <a:rPr lang="en-US" sz="1998" dirty="0" err="1" smtClean="0"/>
              <a:t>tincidunt</a:t>
            </a:r>
            <a:r>
              <a:rPr lang="en-US" sz="1998" dirty="0" smtClean="0"/>
              <a:t> </a:t>
            </a:r>
            <a:r>
              <a:rPr lang="en-US" sz="1998" dirty="0" err="1" smtClean="0"/>
              <a:t>sodales</a:t>
            </a:r>
            <a:r>
              <a:rPr lang="en-US" sz="1998" dirty="0" smtClean="0"/>
              <a:t> </a:t>
            </a:r>
            <a:r>
              <a:rPr lang="en-US" sz="1998" dirty="0" err="1" smtClean="0"/>
              <a:t>quis</a:t>
            </a:r>
            <a:r>
              <a:rPr lang="en-US" sz="1998" dirty="0" smtClean="0"/>
              <a:t> sit </a:t>
            </a:r>
            <a:r>
              <a:rPr lang="en-US" sz="1998" dirty="0" err="1" smtClean="0"/>
              <a:t>amet</a:t>
            </a:r>
            <a:r>
              <a:rPr lang="en-US" sz="1998" dirty="0" smtClean="0"/>
              <a:t> quam. </a:t>
            </a:r>
            <a:r>
              <a:rPr lang="en-US" sz="1998" dirty="0" err="1" smtClean="0"/>
              <a:t>Sed</a:t>
            </a:r>
            <a:r>
              <a:rPr lang="en-US" sz="1998" dirty="0" smtClean="0"/>
              <a:t> </a:t>
            </a:r>
            <a:r>
              <a:rPr lang="en-US" sz="1998" dirty="0" err="1" smtClean="0"/>
              <a:t>rutrum</a:t>
            </a:r>
            <a:r>
              <a:rPr lang="en-US" sz="1998" dirty="0" smtClean="0"/>
              <a:t> libero </a:t>
            </a:r>
            <a:r>
              <a:rPr lang="en-US" sz="1998" dirty="0" err="1" smtClean="0"/>
              <a:t>diam</a:t>
            </a:r>
            <a:r>
              <a:rPr lang="en-US" sz="1998" dirty="0" smtClean="0"/>
              <a:t>, </a:t>
            </a:r>
            <a:r>
              <a:rPr lang="en-US" sz="1998" dirty="0" err="1" smtClean="0"/>
              <a:t>quis</a:t>
            </a:r>
            <a:r>
              <a:rPr lang="en-US" sz="1998" dirty="0" smtClean="0"/>
              <a:t> </a:t>
            </a:r>
            <a:r>
              <a:rPr lang="en-US" sz="1998" dirty="0" err="1" smtClean="0"/>
              <a:t>facilisis</a:t>
            </a:r>
            <a:r>
              <a:rPr lang="en-US" sz="1998" dirty="0" smtClean="0"/>
              <a:t> ligula </a:t>
            </a:r>
            <a:r>
              <a:rPr lang="en-US" sz="1998" dirty="0" err="1" smtClean="0"/>
              <a:t>fringilla</a:t>
            </a:r>
            <a:r>
              <a:rPr lang="en-US" sz="1998" dirty="0" smtClean="0"/>
              <a:t> porta. Nam </a:t>
            </a:r>
            <a:r>
              <a:rPr lang="en-US" sz="1998" dirty="0" err="1" smtClean="0"/>
              <a:t>lobortis</a:t>
            </a:r>
            <a:r>
              <a:rPr lang="en-US" sz="1998" dirty="0" smtClean="0"/>
              <a:t> </a:t>
            </a:r>
            <a:r>
              <a:rPr lang="en-US" sz="1998" dirty="0" err="1" smtClean="0"/>
              <a:t>sem</a:t>
            </a:r>
            <a:r>
              <a:rPr lang="en-US" sz="1998" dirty="0" smtClean="0"/>
              <a:t> </a:t>
            </a:r>
            <a:r>
              <a:rPr lang="en-US" sz="1998" dirty="0" err="1" smtClean="0"/>
              <a:t>pellentesque</a:t>
            </a:r>
            <a:r>
              <a:rPr lang="en-US" sz="1998" dirty="0" smtClean="0"/>
              <a:t> </a:t>
            </a:r>
            <a:r>
              <a:rPr lang="en-US" sz="1998" dirty="0" err="1" smtClean="0"/>
              <a:t>orci</a:t>
            </a:r>
            <a:r>
              <a:rPr lang="en-US" sz="1998" dirty="0" smtClean="0"/>
              <a:t> </a:t>
            </a:r>
            <a:r>
              <a:rPr lang="en-US" sz="1998" dirty="0" err="1" smtClean="0"/>
              <a:t>lobortis</a:t>
            </a:r>
            <a:r>
              <a:rPr lang="en-US" sz="1998" dirty="0" smtClean="0"/>
              <a:t> </a:t>
            </a:r>
            <a:r>
              <a:rPr lang="en-US" sz="1998" dirty="0" err="1" smtClean="0"/>
              <a:t>alique</a:t>
            </a:r>
            <a:r>
              <a:rPr lang="en-US" sz="1998" dirty="0" smtClean="0"/>
              <a:t>.</a:t>
            </a:r>
            <a:endParaRPr lang="en-US" sz="1998" dirty="0"/>
          </a:p>
        </p:txBody>
      </p:sp>
      <p:sp>
        <p:nvSpPr>
          <p:cNvPr id="11" name="TextBox 10"/>
          <p:cNvSpPr txBox="1"/>
          <p:nvPr/>
        </p:nvSpPr>
        <p:spPr>
          <a:xfrm>
            <a:off x="8011887" y="16882504"/>
            <a:ext cx="2103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dirty="0" smtClean="0"/>
              <a:t>Pagina 2 di 2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5137149" y="1619420"/>
            <a:ext cx="4811591" cy="4795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8" dirty="0" err="1" smtClean="0"/>
              <a:t>Praesent</a:t>
            </a:r>
            <a:r>
              <a:rPr lang="en-US" sz="1798" dirty="0" smtClean="0"/>
              <a:t>  </a:t>
            </a:r>
            <a:r>
              <a:rPr lang="en-US" sz="1798" dirty="0" err="1" smtClean="0"/>
              <a:t>interdum</a:t>
            </a:r>
            <a:r>
              <a:rPr lang="en-US" sz="1798" dirty="0" smtClean="0"/>
              <a:t>  lacus  in  </a:t>
            </a:r>
            <a:r>
              <a:rPr lang="en-US" sz="1798" dirty="0" err="1" smtClean="0"/>
              <a:t>nunc</a:t>
            </a:r>
            <a:r>
              <a:rPr lang="en-US" sz="1798" dirty="0" smtClean="0"/>
              <a:t>  </a:t>
            </a:r>
            <a:r>
              <a:rPr lang="en-US" sz="1798" dirty="0" err="1" smtClean="0"/>
              <a:t>tincidunt</a:t>
            </a:r>
            <a:r>
              <a:rPr lang="en-US" sz="1798" dirty="0" smtClean="0"/>
              <a:t>  </a:t>
            </a:r>
            <a:r>
              <a:rPr lang="en-US" sz="1798" dirty="0" err="1" smtClean="0"/>
              <a:t>tempor</a:t>
            </a:r>
            <a:r>
              <a:rPr lang="en-US" sz="1798" dirty="0" smtClean="0"/>
              <a:t>.  </a:t>
            </a:r>
            <a:r>
              <a:rPr lang="en-US" sz="1798" dirty="0" err="1" smtClean="0"/>
              <a:t>Aenean</a:t>
            </a:r>
            <a:r>
              <a:rPr lang="en-US" sz="1798" dirty="0" smtClean="0"/>
              <a:t>  </a:t>
            </a:r>
            <a:r>
              <a:rPr lang="en-US" sz="1798" dirty="0" err="1" smtClean="0"/>
              <a:t>scelerisque</a:t>
            </a:r>
            <a:r>
              <a:rPr lang="en-US" sz="1798" dirty="0" smtClean="0"/>
              <a:t>  </a:t>
            </a:r>
            <a:r>
              <a:rPr lang="en-US" sz="1798" dirty="0" err="1" smtClean="0"/>
              <a:t>varius</a:t>
            </a:r>
            <a:r>
              <a:rPr lang="en-US" sz="1798" dirty="0" smtClean="0"/>
              <a:t>  ipsum,  in </a:t>
            </a:r>
            <a:r>
              <a:rPr lang="en-US" sz="1798" dirty="0" err="1" smtClean="0"/>
              <a:t>feugiat</a:t>
            </a:r>
            <a:r>
              <a:rPr lang="en-US" sz="1798" dirty="0" smtClean="0"/>
              <a:t> </a:t>
            </a:r>
            <a:r>
              <a:rPr lang="en-US" sz="1798" dirty="0" err="1" smtClean="0"/>
              <a:t>arcu</a:t>
            </a:r>
            <a:r>
              <a:rPr lang="en-US" sz="1798" dirty="0" smtClean="0"/>
              <a:t>. </a:t>
            </a:r>
            <a:r>
              <a:rPr lang="en-US" sz="1798" dirty="0" err="1" smtClean="0"/>
              <a:t>Vivamus</a:t>
            </a:r>
            <a:r>
              <a:rPr lang="en-US" sz="1798" dirty="0" smtClean="0"/>
              <a:t> et </a:t>
            </a:r>
            <a:r>
              <a:rPr lang="en-US" sz="1798" dirty="0" err="1" smtClean="0"/>
              <a:t>enim</a:t>
            </a:r>
            <a:r>
              <a:rPr lang="en-US" sz="1798" dirty="0" smtClean="0"/>
              <a:t> id </a:t>
            </a:r>
            <a:r>
              <a:rPr lang="en-US" sz="1798" dirty="0" err="1" smtClean="0"/>
              <a:t>diam</a:t>
            </a:r>
            <a:r>
              <a:rPr lang="en-US" sz="1798" dirty="0" smtClean="0"/>
              <a:t> </a:t>
            </a:r>
            <a:r>
              <a:rPr lang="en-US" sz="1798" dirty="0" err="1" smtClean="0"/>
              <a:t>congue</a:t>
            </a:r>
            <a:r>
              <a:rPr lang="en-US" sz="1798" dirty="0" smtClean="0"/>
              <a:t> tempus. </a:t>
            </a:r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interdum</a:t>
            </a:r>
            <a:r>
              <a:rPr lang="en-US" sz="1798" dirty="0" smtClean="0"/>
              <a:t> </a:t>
            </a:r>
            <a:r>
              <a:rPr lang="en-US" sz="1798" dirty="0" err="1" smtClean="0"/>
              <a:t>hendrerit</a:t>
            </a:r>
            <a:r>
              <a:rPr lang="en-US" sz="1798" dirty="0" smtClean="0"/>
              <a:t> </a:t>
            </a:r>
            <a:r>
              <a:rPr lang="en-US" sz="1798" dirty="0" err="1" smtClean="0"/>
              <a:t>sollicitudin</a:t>
            </a:r>
            <a:r>
              <a:rPr lang="en-US" sz="1798" dirty="0" smtClean="0"/>
              <a:t>. In </a:t>
            </a:r>
          </a:p>
          <a:p>
            <a:r>
              <a:rPr lang="en-US" sz="1798" dirty="0" err="1" smtClean="0"/>
              <a:t>eu</a:t>
            </a:r>
            <a:r>
              <a:rPr lang="en-US" sz="1798" dirty="0" smtClean="0"/>
              <a:t> </a:t>
            </a:r>
            <a:r>
              <a:rPr lang="en-US" sz="1798" dirty="0" err="1" smtClean="0"/>
              <a:t>tempor</a:t>
            </a:r>
            <a:r>
              <a:rPr lang="en-US" sz="1798" dirty="0" smtClean="0"/>
              <a:t> </a:t>
            </a:r>
            <a:r>
              <a:rPr lang="en-US" sz="1798" dirty="0" err="1" smtClean="0"/>
              <a:t>tellus</a:t>
            </a:r>
            <a:r>
              <a:rPr lang="en-US" sz="1798" dirty="0" smtClean="0"/>
              <a:t>. </a:t>
            </a:r>
            <a:r>
              <a:rPr lang="en-US" sz="1798" dirty="0" err="1" smtClean="0"/>
              <a:t>Aliquam</a:t>
            </a:r>
            <a:r>
              <a:rPr lang="en-US" sz="1798" dirty="0" smtClean="0"/>
              <a:t> </a:t>
            </a:r>
            <a:r>
              <a:rPr lang="en-US" sz="1798" dirty="0" err="1" smtClean="0"/>
              <a:t>erat</a:t>
            </a:r>
            <a:r>
              <a:rPr lang="en-US" sz="1798" dirty="0" smtClean="0"/>
              <a:t> </a:t>
            </a:r>
            <a:r>
              <a:rPr lang="en-US" sz="1798" dirty="0" err="1" smtClean="0"/>
              <a:t>volutpat</a:t>
            </a:r>
            <a:r>
              <a:rPr lang="en-US" sz="1798" dirty="0" smtClean="0"/>
              <a:t>. </a:t>
            </a:r>
            <a:r>
              <a:rPr lang="en-US" sz="1798" dirty="0" err="1" smtClean="0"/>
              <a:t>Nulla</a:t>
            </a:r>
            <a:r>
              <a:rPr lang="en-US" sz="1798" dirty="0" smtClean="0"/>
              <a:t> </a:t>
            </a:r>
            <a:r>
              <a:rPr lang="en-US" sz="1798" dirty="0" err="1" smtClean="0"/>
              <a:t>maximus</a:t>
            </a:r>
            <a:r>
              <a:rPr lang="en-US" sz="1798" dirty="0" smtClean="0"/>
              <a:t> </a:t>
            </a:r>
            <a:r>
              <a:rPr lang="en-US" sz="1798" dirty="0" err="1" smtClean="0"/>
              <a:t>arcu</a:t>
            </a:r>
            <a:r>
              <a:rPr lang="en-US" sz="1798" dirty="0" smtClean="0"/>
              <a:t> ac </a:t>
            </a:r>
            <a:r>
              <a:rPr lang="en-US" sz="1798" dirty="0" err="1" smtClean="0"/>
              <a:t>erat</a:t>
            </a:r>
            <a:r>
              <a:rPr lang="en-US" sz="1798" dirty="0" smtClean="0"/>
              <a:t> tempus semper. </a:t>
            </a:r>
            <a:r>
              <a:rPr lang="en-US" sz="1798" dirty="0" err="1" smtClean="0"/>
              <a:t>Mauris</a:t>
            </a:r>
            <a:r>
              <a:rPr lang="en-US" sz="1798" dirty="0" smtClean="0"/>
              <a:t> </a:t>
            </a:r>
            <a:r>
              <a:rPr lang="en-US" sz="1798" dirty="0" err="1" smtClean="0"/>
              <a:t>facilisis</a:t>
            </a:r>
            <a:r>
              <a:rPr lang="en-US" sz="1798" dirty="0" smtClean="0"/>
              <a:t> </a:t>
            </a:r>
            <a:r>
              <a:rPr lang="en-US" sz="1798" dirty="0" err="1" smtClean="0"/>
              <a:t>orci</a:t>
            </a:r>
            <a:r>
              <a:rPr lang="en-US" sz="1798" dirty="0" smtClean="0"/>
              <a:t> </a:t>
            </a:r>
            <a:r>
              <a:rPr lang="en-US" sz="1798" dirty="0" err="1" smtClean="0"/>
              <a:t>quis</a:t>
            </a:r>
            <a:r>
              <a:rPr lang="en-US" sz="1798" dirty="0" smtClean="0"/>
              <a:t> porta </a:t>
            </a:r>
            <a:r>
              <a:rPr lang="en-US" sz="1798" dirty="0" err="1" smtClean="0"/>
              <a:t>sollicitudin</a:t>
            </a:r>
            <a:r>
              <a:rPr lang="en-US" sz="1798" dirty="0" smtClean="0"/>
              <a:t>. </a:t>
            </a:r>
            <a:r>
              <a:rPr lang="en-US" sz="1798" dirty="0" err="1" smtClean="0"/>
              <a:t>Vestibulum</a:t>
            </a:r>
            <a:r>
              <a:rPr lang="en-US" sz="1798" dirty="0" smtClean="0"/>
              <a:t> </a:t>
            </a:r>
            <a:r>
              <a:rPr lang="en-US" sz="1798" dirty="0" err="1" smtClean="0"/>
              <a:t>eleifend</a:t>
            </a:r>
            <a:r>
              <a:rPr lang="en-US" sz="1798" dirty="0" smtClean="0"/>
              <a:t> in </a:t>
            </a:r>
            <a:r>
              <a:rPr lang="en-US" sz="1798" dirty="0" err="1" smtClean="0"/>
              <a:t>purus</a:t>
            </a:r>
            <a:r>
              <a:rPr lang="en-US" sz="1798" dirty="0" smtClean="0"/>
              <a:t> </a:t>
            </a:r>
            <a:r>
              <a:rPr lang="en-US" sz="1798" dirty="0" err="1" smtClean="0"/>
              <a:t>eget</a:t>
            </a:r>
            <a:r>
              <a:rPr lang="en-US" sz="1798" dirty="0" smtClean="0"/>
              <a:t> </a:t>
            </a:r>
            <a:r>
              <a:rPr lang="en-US" sz="1798" dirty="0" err="1" smtClean="0"/>
              <a:t>faucibus</a:t>
            </a:r>
            <a:r>
              <a:rPr lang="en-US" sz="1798" dirty="0" smtClean="0"/>
              <a:t>.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 </a:t>
            </a:r>
          </a:p>
          <a:p>
            <a:r>
              <a:rPr lang="en-US" sz="1798" dirty="0" err="1" smtClean="0"/>
              <a:t>sed</a:t>
            </a:r>
            <a:r>
              <a:rPr lang="en-US" sz="1798" dirty="0" smtClean="0"/>
              <a:t> </a:t>
            </a:r>
            <a:r>
              <a:rPr lang="en-US" sz="1798" dirty="0" err="1" smtClean="0"/>
              <a:t>sem</a:t>
            </a:r>
            <a:r>
              <a:rPr lang="en-US" sz="1798" dirty="0" smtClean="0"/>
              <a:t> semper </a:t>
            </a:r>
            <a:r>
              <a:rPr lang="en-US" sz="1798" dirty="0" err="1" smtClean="0"/>
              <a:t>turpis</a:t>
            </a:r>
            <a:r>
              <a:rPr lang="en-US" sz="1798" dirty="0" smtClean="0"/>
              <a:t> </a:t>
            </a:r>
            <a:r>
              <a:rPr lang="en-US" sz="1798" dirty="0" err="1" smtClean="0"/>
              <a:t>maximus</a:t>
            </a:r>
            <a:r>
              <a:rPr lang="en-US" sz="1798" dirty="0" smtClean="0"/>
              <a:t> semper ac </a:t>
            </a:r>
            <a:r>
              <a:rPr lang="en-US" sz="1798" dirty="0" err="1" smtClean="0"/>
              <a:t>congue</a:t>
            </a:r>
            <a:r>
              <a:rPr lang="en-US" sz="1798" dirty="0" smtClean="0"/>
              <a:t> </a:t>
            </a:r>
            <a:r>
              <a:rPr lang="en-US" sz="1798" dirty="0" err="1" smtClean="0"/>
              <a:t>massa</a:t>
            </a:r>
            <a:r>
              <a:rPr lang="en-US" sz="1798" dirty="0" smtClean="0"/>
              <a:t>. </a:t>
            </a:r>
            <a:r>
              <a:rPr lang="en-US" sz="1798" dirty="0" err="1" smtClean="0"/>
              <a:t>Quisque</a:t>
            </a:r>
            <a:r>
              <a:rPr lang="en-US" sz="1798" dirty="0" smtClean="0"/>
              <a:t> </a:t>
            </a:r>
            <a:r>
              <a:rPr lang="en-US" sz="1798" dirty="0" err="1" smtClean="0"/>
              <a:t>euismod</a:t>
            </a:r>
            <a:r>
              <a:rPr lang="en-US" sz="1798" dirty="0" smtClean="0"/>
              <a:t> </a:t>
            </a:r>
            <a:r>
              <a:rPr lang="en-US" sz="1798" dirty="0" err="1" smtClean="0"/>
              <a:t>augue</a:t>
            </a:r>
            <a:r>
              <a:rPr lang="en-US" sz="1798" dirty="0" smtClean="0"/>
              <a:t> in </a:t>
            </a:r>
            <a:r>
              <a:rPr lang="en-US" sz="1798" dirty="0" err="1" smtClean="0"/>
              <a:t>velit</a:t>
            </a:r>
            <a:r>
              <a:rPr lang="en-US" sz="1798" dirty="0" smtClean="0"/>
              <a:t> </a:t>
            </a:r>
            <a:r>
              <a:rPr lang="en-US" sz="1798" dirty="0" err="1" smtClean="0"/>
              <a:t>feugiat</a:t>
            </a:r>
            <a:r>
              <a:rPr lang="en-US" sz="1798" dirty="0" smtClean="0"/>
              <a:t>,  non  </a:t>
            </a:r>
            <a:r>
              <a:rPr lang="en-US" sz="1798" dirty="0" err="1" smtClean="0"/>
              <a:t>mollis</a:t>
            </a:r>
            <a:r>
              <a:rPr lang="en-US" sz="1798" dirty="0" smtClean="0"/>
              <a:t>  </a:t>
            </a:r>
            <a:r>
              <a:rPr lang="en-US" sz="1798" dirty="0" err="1" smtClean="0"/>
              <a:t>tellus</a:t>
            </a:r>
            <a:r>
              <a:rPr lang="en-US" sz="1798" dirty="0" smtClean="0"/>
              <a:t>  gravida.  Integer  </a:t>
            </a:r>
            <a:r>
              <a:rPr lang="en-US" sz="1798" dirty="0" err="1" smtClean="0"/>
              <a:t>dignissim</a:t>
            </a:r>
            <a:r>
              <a:rPr lang="en-US" sz="1798" dirty="0" smtClean="0"/>
              <a:t>,  ligula  </a:t>
            </a:r>
            <a:r>
              <a:rPr lang="en-US" sz="1798" dirty="0" err="1" smtClean="0"/>
              <a:t>nec</a:t>
            </a:r>
            <a:r>
              <a:rPr lang="en-US" sz="1798" dirty="0" smtClean="0"/>
              <a:t>  tempus  </a:t>
            </a:r>
            <a:r>
              <a:rPr lang="en-US" sz="1798" dirty="0" err="1" smtClean="0"/>
              <a:t>tincidunt</a:t>
            </a:r>
            <a:r>
              <a:rPr lang="en-US" sz="1798" dirty="0" smtClean="0"/>
              <a:t>,  </a:t>
            </a:r>
            <a:r>
              <a:rPr lang="en-US" sz="1798" dirty="0" err="1" smtClean="0"/>
              <a:t>leo</a:t>
            </a:r>
            <a:r>
              <a:rPr lang="en-US" sz="1798" dirty="0" smtClean="0"/>
              <a:t>  </a:t>
            </a:r>
            <a:r>
              <a:rPr lang="en-US" sz="1798" dirty="0" err="1" smtClean="0"/>
              <a:t>nunc</a:t>
            </a:r>
            <a:r>
              <a:rPr lang="en-US" sz="1798" dirty="0" smtClean="0"/>
              <a:t> </a:t>
            </a:r>
            <a:r>
              <a:rPr lang="en-US" sz="1798" dirty="0" err="1" smtClean="0"/>
              <a:t>ornare</a:t>
            </a:r>
            <a:r>
              <a:rPr lang="en-US" sz="1798" dirty="0" smtClean="0"/>
              <a:t> ligula, id </a:t>
            </a:r>
            <a:r>
              <a:rPr lang="en-US" sz="1798" dirty="0" err="1" smtClean="0"/>
              <a:t>rutrum</a:t>
            </a:r>
            <a:r>
              <a:rPr lang="en-US" sz="1798" dirty="0" smtClean="0"/>
              <a:t> dolor </a:t>
            </a:r>
            <a:r>
              <a:rPr lang="en-US" sz="1798" dirty="0" err="1" smtClean="0"/>
              <a:t>augue</a:t>
            </a:r>
            <a:r>
              <a:rPr lang="en-US" sz="1798" dirty="0" smtClean="0"/>
              <a:t> </a:t>
            </a:r>
            <a:r>
              <a:rPr lang="en-US" sz="1798" dirty="0" err="1" smtClean="0"/>
              <a:t>eget</a:t>
            </a:r>
            <a:r>
              <a:rPr lang="en-US" sz="1798" dirty="0" smtClean="0"/>
              <a:t> mi. </a:t>
            </a:r>
            <a:r>
              <a:rPr lang="en-US" sz="1798" dirty="0" err="1" smtClean="0"/>
              <a:t>Fusce</a:t>
            </a:r>
            <a:r>
              <a:rPr lang="en-US" sz="1798" dirty="0" smtClean="0"/>
              <a:t> </a:t>
            </a:r>
            <a:r>
              <a:rPr lang="en-US" sz="1798" dirty="0" err="1" smtClean="0"/>
              <a:t>quis</a:t>
            </a:r>
            <a:r>
              <a:rPr lang="en-US" sz="1798" dirty="0" smtClean="0"/>
              <a:t> </a:t>
            </a:r>
            <a:r>
              <a:rPr lang="en-US" sz="1798" dirty="0" err="1" smtClean="0"/>
              <a:t>enim</a:t>
            </a:r>
            <a:r>
              <a:rPr lang="en-US" sz="1798" dirty="0" smtClean="0"/>
              <a:t> </a:t>
            </a:r>
            <a:r>
              <a:rPr lang="en-US" sz="1798" dirty="0" err="1" smtClean="0"/>
              <a:t>facilisis</a:t>
            </a:r>
            <a:r>
              <a:rPr lang="en-US" sz="1798" dirty="0" smtClean="0"/>
              <a:t>, </a:t>
            </a:r>
            <a:r>
              <a:rPr lang="en-US" sz="1798" dirty="0" err="1" smtClean="0"/>
              <a:t>malesuada</a:t>
            </a:r>
            <a:r>
              <a:rPr lang="en-US" sz="1798" dirty="0" smtClean="0"/>
              <a:t> ligula id, </a:t>
            </a:r>
            <a:r>
              <a:rPr lang="en-US" sz="1798" dirty="0" err="1" smtClean="0"/>
              <a:t>efficitur</a:t>
            </a:r>
            <a:r>
              <a:rPr lang="en-US" sz="1798" dirty="0" smtClean="0"/>
              <a:t> </a:t>
            </a:r>
            <a:r>
              <a:rPr lang="en-US" sz="1798" dirty="0" err="1" smtClean="0"/>
              <a:t>risus</a:t>
            </a:r>
            <a:r>
              <a:rPr lang="en-US" sz="1798" dirty="0" smtClean="0"/>
              <a:t>. </a:t>
            </a:r>
            <a:r>
              <a:rPr lang="en-US" sz="1798" dirty="0" err="1" smtClean="0"/>
              <a:t>Pellentesque</a:t>
            </a:r>
            <a:r>
              <a:rPr lang="en-US" sz="1798" dirty="0" smtClean="0"/>
              <a:t> habitant </a:t>
            </a:r>
            <a:r>
              <a:rPr lang="en-US" sz="1798" dirty="0" err="1" smtClean="0"/>
              <a:t>morbi</a:t>
            </a:r>
            <a:r>
              <a:rPr lang="en-US" sz="1798" dirty="0" smtClean="0"/>
              <a:t> </a:t>
            </a:r>
            <a:r>
              <a:rPr lang="en-US" sz="1798" dirty="0" err="1" smtClean="0"/>
              <a:t>tristique</a:t>
            </a:r>
            <a:r>
              <a:rPr lang="en-US" sz="1798" dirty="0" smtClean="0"/>
              <a:t> </a:t>
            </a:r>
            <a:r>
              <a:rPr lang="en-US" sz="1798" dirty="0" err="1" smtClean="0"/>
              <a:t>senectus</a:t>
            </a:r>
            <a:r>
              <a:rPr lang="en-US" sz="1798" dirty="0" smtClean="0"/>
              <a:t> et </a:t>
            </a:r>
            <a:r>
              <a:rPr lang="en-US" sz="1798" dirty="0" err="1" smtClean="0"/>
              <a:t>netus</a:t>
            </a:r>
            <a:r>
              <a:rPr lang="en-US" sz="1798" dirty="0" smtClean="0"/>
              <a:t> et </a:t>
            </a:r>
            <a:r>
              <a:rPr lang="en-US" sz="1798" dirty="0" err="1" smtClean="0"/>
              <a:t>malesuada</a:t>
            </a:r>
            <a:r>
              <a:rPr lang="en-US" sz="1798" dirty="0" smtClean="0"/>
              <a:t> fames ac </a:t>
            </a:r>
            <a:r>
              <a:rPr lang="en-US" sz="1798" dirty="0" err="1" smtClean="0"/>
              <a:t>turpis</a:t>
            </a:r>
            <a:r>
              <a:rPr lang="en-US" sz="1798" dirty="0" smtClean="0"/>
              <a:t> </a:t>
            </a:r>
            <a:r>
              <a:rPr lang="en-US" sz="1798" dirty="0" err="1" smtClean="0"/>
              <a:t>egestas</a:t>
            </a:r>
            <a:r>
              <a:rPr lang="en-US" sz="1798" dirty="0" smtClean="0"/>
              <a:t>.</a:t>
            </a:r>
            <a:endParaRPr lang="en-US" sz="1798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619" y="6165051"/>
            <a:ext cx="4784542" cy="181184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0081" y="6704715"/>
            <a:ext cx="4589514" cy="5499269"/>
          </a:xfrm>
          <a:prstGeom prst="rect">
            <a:avLst/>
          </a:prstGeom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098564"/>
              </p:ext>
            </p:extLst>
          </p:nvPr>
        </p:nvGraphicFramePr>
        <p:xfrm>
          <a:off x="387499" y="12840597"/>
          <a:ext cx="4625670" cy="2078424"/>
        </p:xfrm>
        <a:graphic>
          <a:graphicData uri="http://schemas.openxmlformats.org/drawingml/2006/table">
            <a:tbl>
              <a:tblPr/>
              <a:tblGrid>
                <a:gridCol w="925134"/>
                <a:gridCol w="925134"/>
                <a:gridCol w="925134"/>
                <a:gridCol w="925134"/>
                <a:gridCol w="925134"/>
              </a:tblGrid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0081" y="388670"/>
            <a:ext cx="4784542" cy="10982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8508" y="15112789"/>
            <a:ext cx="480365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Aliquam</a:t>
            </a:r>
            <a:r>
              <a:rPr lang="en-US" dirty="0" smtClean="0"/>
              <a:t> id </a:t>
            </a:r>
            <a:r>
              <a:rPr lang="en-US" dirty="0" err="1" smtClean="0"/>
              <a:t>imper</a:t>
            </a:r>
            <a:r>
              <a:rPr lang="en-US" dirty="0" smtClean="0"/>
              <a:t> diet </a:t>
            </a:r>
            <a:r>
              <a:rPr lang="en-US" dirty="0" err="1" smtClean="0"/>
              <a:t>urna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turpis</a:t>
            </a:r>
            <a:r>
              <a:rPr lang="en-US" dirty="0" smtClean="0"/>
              <a:t>. </a:t>
            </a:r>
            <a:r>
              <a:rPr lang="en-US" dirty="0" err="1" smtClean="0"/>
              <a:t>Vivamus</a:t>
            </a:r>
            <a:r>
              <a:rPr lang="en-US" dirty="0" smtClean="0"/>
              <a:t> </a:t>
            </a:r>
            <a:r>
              <a:rPr lang="en-US" dirty="0" err="1" smtClean="0"/>
              <a:t>vulputate</a:t>
            </a:r>
            <a:r>
              <a:rPr lang="en-US" dirty="0" smtClean="0"/>
              <a:t> </a:t>
            </a:r>
            <a:r>
              <a:rPr lang="en-US" dirty="0" err="1" smtClean="0"/>
              <a:t>auctor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at </a:t>
            </a:r>
            <a:r>
              <a:rPr lang="en-US" dirty="0" err="1" smtClean="0"/>
              <a:t>molestie</a:t>
            </a:r>
            <a:r>
              <a:rPr lang="en-US" dirty="0" smtClean="0"/>
              <a:t>. </a:t>
            </a:r>
            <a:r>
              <a:rPr lang="en-US" dirty="0" err="1" smtClean="0"/>
              <a:t>Pellentesque</a:t>
            </a:r>
            <a:r>
              <a:rPr lang="en-US" dirty="0" smtClean="0"/>
              <a:t> </a:t>
            </a:r>
            <a:r>
              <a:rPr lang="en-US" dirty="0" err="1" smtClean="0"/>
              <a:t>pellentesque</a:t>
            </a:r>
            <a:r>
              <a:rPr lang="en-US" dirty="0" smtClean="0"/>
              <a:t> </a:t>
            </a:r>
            <a:r>
              <a:rPr lang="en-US" dirty="0" err="1" smtClean="0"/>
              <a:t>vestibulum</a:t>
            </a:r>
            <a:r>
              <a:rPr lang="en-US" dirty="0" smtClean="0"/>
              <a:t> nisi a  </a:t>
            </a:r>
            <a:r>
              <a:rPr lang="en-US" dirty="0" err="1" smtClean="0"/>
              <a:t>consectetur</a:t>
            </a:r>
            <a:r>
              <a:rPr lang="en-US" dirty="0" smtClean="0"/>
              <a:t>.  </a:t>
            </a:r>
            <a:r>
              <a:rPr lang="en-US" dirty="0" err="1" smtClean="0"/>
              <a:t>Praesent</a:t>
            </a:r>
            <a:r>
              <a:rPr lang="en-US" dirty="0" smtClean="0"/>
              <a:t>  </a:t>
            </a:r>
            <a:r>
              <a:rPr lang="en-US" dirty="0" err="1" smtClean="0"/>
              <a:t>venenatis</a:t>
            </a:r>
            <a:r>
              <a:rPr lang="en-US" dirty="0" smtClean="0"/>
              <a:t>  a  </a:t>
            </a:r>
            <a:r>
              <a:rPr lang="en-US" dirty="0" err="1" smtClean="0"/>
              <a:t>neque</a:t>
            </a:r>
            <a:r>
              <a:rPr lang="en-US" dirty="0" smtClean="0"/>
              <a:t>  at  </a:t>
            </a:r>
            <a:r>
              <a:rPr lang="en-US" dirty="0" err="1" smtClean="0"/>
              <a:t>imperdiet</a:t>
            </a:r>
            <a:r>
              <a:rPr lang="en-US" dirty="0" smtClean="0"/>
              <a:t>.  </a:t>
            </a:r>
            <a:r>
              <a:rPr lang="en-US" dirty="0" err="1" smtClean="0"/>
              <a:t>Cras</a:t>
            </a:r>
            <a:r>
              <a:rPr lang="en-US" dirty="0" smtClean="0"/>
              <a:t>  </a:t>
            </a:r>
            <a:r>
              <a:rPr lang="en-US" dirty="0" err="1" smtClean="0"/>
              <a:t>pharetra</a:t>
            </a:r>
            <a:r>
              <a:rPr lang="en-US" dirty="0" smtClean="0"/>
              <a:t>  lacus  ac  </a:t>
            </a:r>
            <a:r>
              <a:rPr lang="en-US" dirty="0" err="1" smtClean="0"/>
              <a:t>eleifend</a:t>
            </a:r>
            <a:r>
              <a:rPr lang="en-US" dirty="0" smtClean="0"/>
              <a:t> </a:t>
            </a:r>
            <a:r>
              <a:rPr lang="en-US" dirty="0" err="1" smtClean="0"/>
              <a:t>fringilla</a:t>
            </a:r>
            <a:r>
              <a:rPr lang="en-US" dirty="0" smtClean="0"/>
              <a:t>. </a:t>
            </a:r>
            <a:r>
              <a:rPr lang="en-US" dirty="0" err="1" smtClean="0"/>
              <a:t>Cras</a:t>
            </a:r>
            <a:r>
              <a:rPr lang="en-US" dirty="0" smtClean="0"/>
              <a:t> non </a:t>
            </a:r>
            <a:r>
              <a:rPr lang="en-US" dirty="0" err="1" smtClean="0"/>
              <a:t>ultricies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.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scelerisque</a:t>
            </a:r>
            <a:r>
              <a:rPr lang="en-US" dirty="0" smtClean="0"/>
              <a:t> </a:t>
            </a:r>
            <a:r>
              <a:rPr lang="en-US" dirty="0" err="1" smtClean="0"/>
              <a:t>arcu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mauris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, non </a:t>
            </a:r>
            <a:r>
              <a:rPr lang="en-US" dirty="0" err="1" smtClean="0"/>
              <a:t>consequat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58" y="4371542"/>
            <a:ext cx="4784542" cy="181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22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1042</Words>
  <Application>Microsoft Office PowerPoint</Application>
  <PresentationFormat>Custom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Titolo titolo titolo titolo titolo titolo titolo A. Autore1, A. Autore2, A. Autore3 1 Affiliazione Autore 1, Affiliazione Autore 1 Affiliazione Autore 1 - 2 Affiliazione Autore 3, Affiliazione Autore 2, Affiliazione Autore 2 - 3 Affiliazione Autore 3, Affiliazione Autore 3, Affiliazione Autore 3</vt:lpstr>
      <vt:lpstr>PowerPoint Presentation</vt:lpstr>
    </vt:vector>
  </TitlesOfParts>
  <Company>---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e logo</dc:title>
  <dc:creator>ms</dc:creator>
  <cp:lastModifiedBy>ms</cp:lastModifiedBy>
  <cp:revision>9</cp:revision>
  <dcterms:created xsi:type="dcterms:W3CDTF">2017-02-10T10:47:38Z</dcterms:created>
  <dcterms:modified xsi:type="dcterms:W3CDTF">2017-02-10T14:40:41Z</dcterms:modified>
</cp:coreProperties>
</file>